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139" r:id="rId4"/>
  </p:sldMasterIdLst>
  <p:notesMasterIdLst>
    <p:notesMasterId r:id="rId20"/>
  </p:notesMasterIdLst>
  <p:handoutMasterIdLst>
    <p:handoutMasterId r:id="rId21"/>
  </p:handoutMasterIdLst>
  <p:sldIdLst>
    <p:sldId id="400" r:id="rId5"/>
    <p:sldId id="669" r:id="rId6"/>
    <p:sldId id="1534" r:id="rId7"/>
    <p:sldId id="1558" r:id="rId8"/>
    <p:sldId id="263" r:id="rId9"/>
    <p:sldId id="1551" r:id="rId10"/>
    <p:sldId id="1550" r:id="rId11"/>
    <p:sldId id="472" r:id="rId12"/>
    <p:sldId id="1548" r:id="rId13"/>
    <p:sldId id="416" r:id="rId14"/>
    <p:sldId id="1535" r:id="rId15"/>
    <p:sldId id="437" r:id="rId16"/>
    <p:sldId id="1552" r:id="rId17"/>
    <p:sldId id="666" r:id="rId18"/>
    <p:sldId id="410" r:id="rId19"/>
  </p:sldIdLst>
  <p:sldSz cx="18288000" cy="10287000"/>
  <p:notesSz cx="7010400" cy="9296400"/>
  <p:defaultTextStyle>
    <a:defPPr>
      <a:defRPr lang="en-US"/>
    </a:defPPr>
    <a:lvl1pPr algn="l" rtl="0" eaLnBrk="0" fontAlgn="base" hangingPunct="0">
      <a:spcBef>
        <a:spcPct val="0"/>
      </a:spcBef>
      <a:spcAft>
        <a:spcPct val="0"/>
      </a:spcAft>
      <a:defRPr kern="1200">
        <a:solidFill>
          <a:schemeClr val="tx1"/>
        </a:solidFill>
        <a:latin typeface="Garamond" pitchFamily="18" charset="0"/>
        <a:ea typeface="+mn-ea"/>
        <a:cs typeface="+mn-cs"/>
      </a:defRPr>
    </a:lvl1pPr>
    <a:lvl2pPr marL="816422" algn="l" rtl="0" eaLnBrk="0" fontAlgn="base" hangingPunct="0">
      <a:spcBef>
        <a:spcPct val="0"/>
      </a:spcBef>
      <a:spcAft>
        <a:spcPct val="0"/>
      </a:spcAft>
      <a:defRPr kern="1200">
        <a:solidFill>
          <a:schemeClr val="tx1"/>
        </a:solidFill>
        <a:latin typeface="Garamond" pitchFamily="18" charset="0"/>
        <a:ea typeface="+mn-ea"/>
        <a:cs typeface="+mn-cs"/>
      </a:defRPr>
    </a:lvl2pPr>
    <a:lvl3pPr marL="1632844" algn="l" rtl="0" eaLnBrk="0" fontAlgn="base" hangingPunct="0">
      <a:spcBef>
        <a:spcPct val="0"/>
      </a:spcBef>
      <a:spcAft>
        <a:spcPct val="0"/>
      </a:spcAft>
      <a:defRPr kern="1200">
        <a:solidFill>
          <a:schemeClr val="tx1"/>
        </a:solidFill>
        <a:latin typeface="Garamond" pitchFamily="18" charset="0"/>
        <a:ea typeface="+mn-ea"/>
        <a:cs typeface="+mn-cs"/>
      </a:defRPr>
    </a:lvl3pPr>
    <a:lvl4pPr marL="2449266" algn="l" rtl="0" eaLnBrk="0" fontAlgn="base" hangingPunct="0">
      <a:spcBef>
        <a:spcPct val="0"/>
      </a:spcBef>
      <a:spcAft>
        <a:spcPct val="0"/>
      </a:spcAft>
      <a:defRPr kern="1200">
        <a:solidFill>
          <a:schemeClr val="tx1"/>
        </a:solidFill>
        <a:latin typeface="Garamond" pitchFamily="18" charset="0"/>
        <a:ea typeface="+mn-ea"/>
        <a:cs typeface="+mn-cs"/>
      </a:defRPr>
    </a:lvl4pPr>
    <a:lvl5pPr marL="3265688" algn="l" rtl="0" eaLnBrk="0" fontAlgn="base" hangingPunct="0">
      <a:spcBef>
        <a:spcPct val="0"/>
      </a:spcBef>
      <a:spcAft>
        <a:spcPct val="0"/>
      </a:spcAft>
      <a:defRPr kern="1200">
        <a:solidFill>
          <a:schemeClr val="tx1"/>
        </a:solidFill>
        <a:latin typeface="Garamond" pitchFamily="18" charset="0"/>
        <a:ea typeface="+mn-ea"/>
        <a:cs typeface="+mn-cs"/>
      </a:defRPr>
    </a:lvl5pPr>
    <a:lvl6pPr marL="4082110" algn="l" defTabSz="1632844" rtl="0" eaLnBrk="1" latinLnBrk="0" hangingPunct="1">
      <a:defRPr kern="1200">
        <a:solidFill>
          <a:schemeClr val="tx1"/>
        </a:solidFill>
        <a:latin typeface="Garamond" pitchFamily="18" charset="0"/>
        <a:ea typeface="+mn-ea"/>
        <a:cs typeface="+mn-cs"/>
      </a:defRPr>
    </a:lvl6pPr>
    <a:lvl7pPr marL="4898532" algn="l" defTabSz="1632844" rtl="0" eaLnBrk="1" latinLnBrk="0" hangingPunct="1">
      <a:defRPr kern="1200">
        <a:solidFill>
          <a:schemeClr val="tx1"/>
        </a:solidFill>
        <a:latin typeface="Garamond" pitchFamily="18" charset="0"/>
        <a:ea typeface="+mn-ea"/>
        <a:cs typeface="+mn-cs"/>
      </a:defRPr>
    </a:lvl7pPr>
    <a:lvl8pPr marL="5714954" algn="l" defTabSz="1632844" rtl="0" eaLnBrk="1" latinLnBrk="0" hangingPunct="1">
      <a:defRPr kern="1200">
        <a:solidFill>
          <a:schemeClr val="tx1"/>
        </a:solidFill>
        <a:latin typeface="Garamond" pitchFamily="18" charset="0"/>
        <a:ea typeface="+mn-ea"/>
        <a:cs typeface="+mn-cs"/>
      </a:defRPr>
    </a:lvl8pPr>
    <a:lvl9pPr marL="6531376" algn="l" defTabSz="1632844" rtl="0" eaLnBrk="1" latinLnBrk="0" hangingPunct="1">
      <a:defRPr kern="1200">
        <a:solidFill>
          <a:schemeClr val="tx1"/>
        </a:solidFill>
        <a:latin typeface="Garamond" pitchFamily="18" charset="0"/>
        <a:ea typeface="+mn-ea"/>
        <a:cs typeface="+mn-cs"/>
      </a:defRPr>
    </a:lvl9pPr>
  </p:defaultTextStyle>
  <p:extLst>
    <p:ext uri="{EFAFB233-063F-42B5-8137-9DF3F51BA10A}">
      <p15:sldGuideLst xmlns:p15="http://schemas.microsoft.com/office/powerpoint/2012/main">
        <p15:guide id="1" orient="horz" pos="3240">
          <p15:clr>
            <a:srgbClr val="A4A3A4"/>
          </p15:clr>
        </p15:guide>
        <p15:guide id="2" pos="57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erson, Jamie@DWR" initials="AJ" lastIdx="3" clrIdx="0">
    <p:extLst>
      <p:ext uri="{19B8F6BF-5375-455C-9EA6-DF929625EA0E}">
        <p15:presenceInfo xmlns:p15="http://schemas.microsoft.com/office/powerpoint/2012/main" userId="S::Jamie.Anderson@water.ca.gov::7b32bda0-29fc-46fa-86b1-67d23ca3932c" providerId="AD"/>
      </p:ext>
    </p:extLst>
  </p:cmAuthor>
  <p:cmAuthor id="2" name="Anderson, Michael L.@DWR" initials="AML" lastIdx="1" clrIdx="1">
    <p:extLst>
      <p:ext uri="{19B8F6BF-5375-455C-9EA6-DF929625EA0E}">
        <p15:presenceInfo xmlns:p15="http://schemas.microsoft.com/office/powerpoint/2012/main" userId="Anderson, Michael L.@DW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95E"/>
    <a:srgbClr val="3D7296"/>
    <a:srgbClr val="6A9EC2"/>
    <a:srgbClr val="F700FA"/>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2B9534C-7015-48B1-8BEE-94AFF609DFBA}" v="48" dt="2025-07-31T19:32:59.44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840" autoAdjust="0"/>
    <p:restoredTop sz="83314" autoAdjust="0"/>
  </p:normalViewPr>
  <p:slideViewPr>
    <p:cSldViewPr snapToGrid="0" snapToObjects="1">
      <p:cViewPr varScale="1">
        <p:scale>
          <a:sx n="33" d="100"/>
          <a:sy n="33" d="100"/>
        </p:scale>
        <p:origin x="412" y="44"/>
      </p:cViewPr>
      <p:guideLst>
        <p:guide orient="horz" pos="3240"/>
        <p:guide pos="57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erson, Michael L.@DWR" userId="2ba06b20-6a61-47cc-8f37-f1f6e5e65de3" providerId="ADAL" clId="{A2B9534C-7015-48B1-8BEE-94AFF609DFBA}"/>
    <pc:docChg chg="undo custSel addSld delSld modSld sldOrd">
      <pc:chgData name="Anderson, Michael L.@DWR" userId="2ba06b20-6a61-47cc-8f37-f1f6e5e65de3" providerId="ADAL" clId="{A2B9534C-7015-48B1-8BEE-94AFF609DFBA}" dt="2025-07-31T19:33:25.465" v="3339" actId="20577"/>
      <pc:docMkLst>
        <pc:docMk/>
      </pc:docMkLst>
      <pc:sldChg chg="addSp delSp modSp mod ord modClrScheme chgLayout">
        <pc:chgData name="Anderson, Michael L.@DWR" userId="2ba06b20-6a61-47cc-8f37-f1f6e5e65de3" providerId="ADAL" clId="{A2B9534C-7015-48B1-8BEE-94AFF609DFBA}" dt="2025-07-31T15:58:28.795" v="1793" actId="1076"/>
        <pc:sldMkLst>
          <pc:docMk/>
          <pc:sldMk cId="177511883" sldId="263"/>
        </pc:sldMkLst>
        <pc:spChg chg="add mod ord">
          <ac:chgData name="Anderson, Michael L.@DWR" userId="2ba06b20-6a61-47cc-8f37-f1f6e5e65de3" providerId="ADAL" clId="{A2B9534C-7015-48B1-8BEE-94AFF609DFBA}" dt="2025-07-31T15:55:14.980" v="1639" actId="20577"/>
          <ac:spMkLst>
            <pc:docMk/>
            <pc:sldMk cId="177511883" sldId="263"/>
            <ac:spMk id="2" creationId="{C53779F6-46C8-71DC-9E72-76691F5F5916}"/>
          </ac:spMkLst>
        </pc:spChg>
        <pc:spChg chg="add del mod ord">
          <ac:chgData name="Anderson, Michael L.@DWR" userId="2ba06b20-6a61-47cc-8f37-f1f6e5e65de3" providerId="ADAL" clId="{A2B9534C-7015-48B1-8BEE-94AFF609DFBA}" dt="2025-07-31T15:54:30.353" v="1565"/>
          <ac:spMkLst>
            <pc:docMk/>
            <pc:sldMk cId="177511883" sldId="263"/>
            <ac:spMk id="3" creationId="{62E80CEB-2E14-9F01-34D7-9542B5E9778A}"/>
          </ac:spMkLst>
        </pc:spChg>
        <pc:spChg chg="del">
          <ac:chgData name="Anderson, Michael L.@DWR" userId="2ba06b20-6a61-47cc-8f37-f1f6e5e65de3" providerId="ADAL" clId="{A2B9534C-7015-48B1-8BEE-94AFF609DFBA}" dt="2025-07-31T15:53:58.524" v="1557" actId="478"/>
          <ac:spMkLst>
            <pc:docMk/>
            <pc:sldMk cId="177511883" sldId="263"/>
            <ac:spMk id="5" creationId="{346BE6CF-7577-4BAB-9875-FC649425B230}"/>
          </ac:spMkLst>
        </pc:spChg>
        <pc:spChg chg="del">
          <ac:chgData name="Anderson, Michael L.@DWR" userId="2ba06b20-6a61-47cc-8f37-f1f6e5e65de3" providerId="ADAL" clId="{A2B9534C-7015-48B1-8BEE-94AFF609DFBA}" dt="2025-07-31T15:53:56.450" v="1556" actId="478"/>
          <ac:spMkLst>
            <pc:docMk/>
            <pc:sldMk cId="177511883" sldId="263"/>
            <ac:spMk id="6" creationId="{E0D022FF-1543-45D3-AF79-625C9E899BB3}"/>
          </ac:spMkLst>
        </pc:spChg>
        <pc:spChg chg="add del mod ord">
          <ac:chgData name="Anderson, Michael L.@DWR" userId="2ba06b20-6a61-47cc-8f37-f1f6e5e65de3" providerId="ADAL" clId="{A2B9534C-7015-48B1-8BEE-94AFF609DFBA}" dt="2025-07-31T15:54:22.257" v="1563"/>
          <ac:spMkLst>
            <pc:docMk/>
            <pc:sldMk cId="177511883" sldId="263"/>
            <ac:spMk id="8" creationId="{95235093-4A8D-1568-9306-9ECEFFB9F5DF}"/>
          </ac:spMkLst>
        </pc:spChg>
        <pc:spChg chg="add mod">
          <ac:chgData name="Anderson, Michael L.@DWR" userId="2ba06b20-6a61-47cc-8f37-f1f6e5e65de3" providerId="ADAL" clId="{A2B9534C-7015-48B1-8BEE-94AFF609DFBA}" dt="2025-07-31T15:58:22.833" v="1792" actId="1076"/>
          <ac:spMkLst>
            <pc:docMk/>
            <pc:sldMk cId="177511883" sldId="263"/>
            <ac:spMk id="12" creationId="{3C5504A6-8541-2B8D-D540-256F7C5FF0F0}"/>
          </ac:spMkLst>
        </pc:spChg>
        <pc:spChg chg="del">
          <ac:chgData name="Anderson, Michael L.@DWR" userId="2ba06b20-6a61-47cc-8f37-f1f6e5e65de3" providerId="ADAL" clId="{A2B9534C-7015-48B1-8BEE-94AFF609DFBA}" dt="2025-07-31T15:54:09.638" v="1561" actId="478"/>
          <ac:spMkLst>
            <pc:docMk/>
            <pc:sldMk cId="177511883" sldId="263"/>
            <ac:spMk id="17" creationId="{A011DB54-5BA8-412A-A5CE-E7AB8C3DAD55}"/>
          </ac:spMkLst>
        </pc:spChg>
        <pc:spChg chg="del">
          <ac:chgData name="Anderson, Michael L.@DWR" userId="2ba06b20-6a61-47cc-8f37-f1f6e5e65de3" providerId="ADAL" clId="{A2B9534C-7015-48B1-8BEE-94AFF609DFBA}" dt="2025-07-31T15:54:04.246" v="1559" actId="478"/>
          <ac:spMkLst>
            <pc:docMk/>
            <pc:sldMk cId="177511883" sldId="263"/>
            <ac:spMk id="21" creationId="{5952751D-9733-4356-991D-F13F1EA684C3}"/>
          </ac:spMkLst>
        </pc:spChg>
        <pc:spChg chg="del">
          <ac:chgData name="Anderson, Michael L.@DWR" userId="2ba06b20-6a61-47cc-8f37-f1f6e5e65de3" providerId="ADAL" clId="{A2B9534C-7015-48B1-8BEE-94AFF609DFBA}" dt="2025-07-31T15:53:54.517" v="1555" actId="478"/>
          <ac:spMkLst>
            <pc:docMk/>
            <pc:sldMk cId="177511883" sldId="263"/>
            <ac:spMk id="26" creationId="{31468E65-F294-4514-89DE-AAFDFB613428}"/>
          </ac:spMkLst>
        </pc:spChg>
        <pc:graphicFrameChg chg="del">
          <ac:chgData name="Anderson, Michael L.@DWR" userId="2ba06b20-6a61-47cc-8f37-f1f6e5e65de3" providerId="ADAL" clId="{A2B9534C-7015-48B1-8BEE-94AFF609DFBA}" dt="2025-07-31T15:53:46.779" v="1553" actId="478"/>
          <ac:graphicFrameMkLst>
            <pc:docMk/>
            <pc:sldMk cId="177511883" sldId="263"/>
            <ac:graphicFrameMk id="16" creationId="{EB4CD474-8B6F-469A-8515-4D4AC6E92D34}"/>
          </ac:graphicFrameMkLst>
        </pc:graphicFrameChg>
        <pc:graphicFrameChg chg="del modGraphic">
          <ac:chgData name="Anderson, Michael L.@DWR" userId="2ba06b20-6a61-47cc-8f37-f1f6e5e65de3" providerId="ADAL" clId="{A2B9534C-7015-48B1-8BEE-94AFF609DFBA}" dt="2025-07-31T15:53:41.711" v="1552" actId="478"/>
          <ac:graphicFrameMkLst>
            <pc:docMk/>
            <pc:sldMk cId="177511883" sldId="263"/>
            <ac:graphicFrameMk id="18" creationId="{3B92BF6A-2C71-4524-9AC6-9CB33C01A5CF}"/>
          </ac:graphicFrameMkLst>
        </pc:graphicFrameChg>
        <pc:picChg chg="del mod">
          <ac:chgData name="Anderson, Michael L.@DWR" userId="2ba06b20-6a61-47cc-8f37-f1f6e5e65de3" providerId="ADAL" clId="{A2B9534C-7015-48B1-8BEE-94AFF609DFBA}" dt="2025-07-31T15:54:28.444" v="1564" actId="21"/>
          <ac:picMkLst>
            <pc:docMk/>
            <pc:sldMk cId="177511883" sldId="263"/>
            <ac:picMk id="4" creationId="{87E0D391-BF3F-F1E2-2A23-F40E78B178DA}"/>
          </ac:picMkLst>
        </pc:picChg>
        <pc:picChg chg="del">
          <ac:chgData name="Anderson, Michael L.@DWR" userId="2ba06b20-6a61-47cc-8f37-f1f6e5e65de3" providerId="ADAL" clId="{A2B9534C-7015-48B1-8BEE-94AFF609DFBA}" dt="2025-07-31T15:54:00.947" v="1558" actId="478"/>
          <ac:picMkLst>
            <pc:docMk/>
            <pc:sldMk cId="177511883" sldId="263"/>
            <ac:picMk id="7" creationId="{7F541A2E-4EB2-4196-808F-DEDDBCA766B0}"/>
          </ac:picMkLst>
        </pc:picChg>
        <pc:picChg chg="add del mod">
          <ac:chgData name="Anderson, Michael L.@DWR" userId="2ba06b20-6a61-47cc-8f37-f1f6e5e65de3" providerId="ADAL" clId="{A2B9534C-7015-48B1-8BEE-94AFF609DFBA}" dt="2025-07-31T15:55:58.406" v="1640" actId="478"/>
          <ac:picMkLst>
            <pc:docMk/>
            <pc:sldMk cId="177511883" sldId="263"/>
            <ac:picMk id="9" creationId="{452A3E46-63C4-AABD-3D9D-3C30B34BEE06}"/>
          </ac:picMkLst>
        </pc:picChg>
        <pc:picChg chg="add mod">
          <ac:chgData name="Anderson, Michael L.@DWR" userId="2ba06b20-6a61-47cc-8f37-f1f6e5e65de3" providerId="ADAL" clId="{A2B9534C-7015-48B1-8BEE-94AFF609DFBA}" dt="2025-07-31T15:54:30.353" v="1565"/>
          <ac:picMkLst>
            <pc:docMk/>
            <pc:sldMk cId="177511883" sldId="263"/>
            <ac:picMk id="10" creationId="{87E0D391-BF3F-F1E2-2A23-F40E78B178DA}"/>
          </ac:picMkLst>
        </pc:picChg>
        <pc:picChg chg="add mod">
          <ac:chgData name="Anderson, Michael L.@DWR" userId="2ba06b20-6a61-47cc-8f37-f1f6e5e65de3" providerId="ADAL" clId="{A2B9534C-7015-48B1-8BEE-94AFF609DFBA}" dt="2025-07-31T15:58:28.795" v="1793" actId="1076"/>
          <ac:picMkLst>
            <pc:docMk/>
            <pc:sldMk cId="177511883" sldId="263"/>
            <ac:picMk id="14" creationId="{B658F413-B387-299A-5BFC-7565E834D610}"/>
          </ac:picMkLst>
        </pc:picChg>
        <pc:cxnChg chg="del">
          <ac:chgData name="Anderson, Michael L.@DWR" userId="2ba06b20-6a61-47cc-8f37-f1f6e5e65de3" providerId="ADAL" clId="{A2B9534C-7015-48B1-8BEE-94AFF609DFBA}" dt="2025-07-31T15:54:06.818" v="1560" actId="478"/>
          <ac:cxnSpMkLst>
            <pc:docMk/>
            <pc:sldMk cId="177511883" sldId="263"/>
            <ac:cxnSpMk id="22" creationId="{ECA1E254-C7BE-594F-B64C-F9CEAE98BBFF}"/>
          </ac:cxnSpMkLst>
        </pc:cxnChg>
      </pc:sldChg>
      <pc:sldChg chg="addSp delSp modSp mod">
        <pc:chgData name="Anderson, Michael L.@DWR" userId="2ba06b20-6a61-47cc-8f37-f1f6e5e65de3" providerId="ADAL" clId="{A2B9534C-7015-48B1-8BEE-94AFF609DFBA}" dt="2025-07-31T19:33:25.465" v="3339" actId="20577"/>
        <pc:sldMkLst>
          <pc:docMk/>
          <pc:sldMk cId="4035932622" sldId="400"/>
        </pc:sldMkLst>
        <pc:spChg chg="mod">
          <ac:chgData name="Anderson, Michael L.@DWR" userId="2ba06b20-6a61-47cc-8f37-f1f6e5e65de3" providerId="ADAL" clId="{A2B9534C-7015-48B1-8BEE-94AFF609DFBA}" dt="2025-07-31T15:50:31.202" v="1530" actId="207"/>
          <ac:spMkLst>
            <pc:docMk/>
            <pc:sldMk cId="4035932622" sldId="400"/>
            <ac:spMk id="3" creationId="{00000000-0000-0000-0000-000000000000}"/>
          </ac:spMkLst>
        </pc:spChg>
        <pc:spChg chg="add mod">
          <ac:chgData name="Anderson, Michael L.@DWR" userId="2ba06b20-6a61-47cc-8f37-f1f6e5e65de3" providerId="ADAL" clId="{A2B9534C-7015-48B1-8BEE-94AFF609DFBA}" dt="2025-07-31T19:33:25.465" v="3339" actId="20577"/>
          <ac:spMkLst>
            <pc:docMk/>
            <pc:sldMk cId="4035932622" sldId="400"/>
            <ac:spMk id="8" creationId="{3A8B9CC2-B01B-3E14-1E91-950516494C23}"/>
          </ac:spMkLst>
        </pc:spChg>
        <pc:spChg chg="mod">
          <ac:chgData name="Anderson, Michael L.@DWR" userId="2ba06b20-6a61-47cc-8f37-f1f6e5e65de3" providerId="ADAL" clId="{A2B9534C-7015-48B1-8BEE-94AFF609DFBA}" dt="2025-07-31T15:50:18.452" v="1526" actId="207"/>
          <ac:spMkLst>
            <pc:docMk/>
            <pc:sldMk cId="4035932622" sldId="400"/>
            <ac:spMk id="11" creationId="{D586B408-C7C8-40F6-AD60-96E6D1E5545F}"/>
          </ac:spMkLst>
        </pc:spChg>
        <pc:picChg chg="add del mod">
          <ac:chgData name="Anderson, Michael L.@DWR" userId="2ba06b20-6a61-47cc-8f37-f1f6e5e65de3" providerId="ADAL" clId="{A2B9534C-7015-48B1-8BEE-94AFF609DFBA}" dt="2025-07-31T15:49:33.361" v="1518" actId="478"/>
          <ac:picMkLst>
            <pc:docMk/>
            <pc:sldMk cId="4035932622" sldId="400"/>
            <ac:picMk id="4" creationId="{573CF96B-E0BE-F5FC-B795-2659C7A93284}"/>
          </ac:picMkLst>
        </pc:picChg>
        <pc:picChg chg="add mod ord">
          <ac:chgData name="Anderson, Michael L.@DWR" userId="2ba06b20-6a61-47cc-8f37-f1f6e5e65de3" providerId="ADAL" clId="{A2B9534C-7015-48B1-8BEE-94AFF609DFBA}" dt="2025-07-31T15:50:20.806" v="1527" actId="1076"/>
          <ac:picMkLst>
            <pc:docMk/>
            <pc:sldMk cId="4035932622" sldId="400"/>
            <ac:picMk id="6" creationId="{226AF0B0-6372-5F18-A87D-6110CFB6943B}"/>
          </ac:picMkLst>
        </pc:picChg>
      </pc:sldChg>
      <pc:sldChg chg="addSp delSp modSp add mod ord">
        <pc:chgData name="Anderson, Michael L.@DWR" userId="2ba06b20-6a61-47cc-8f37-f1f6e5e65de3" providerId="ADAL" clId="{A2B9534C-7015-48B1-8BEE-94AFF609DFBA}" dt="2025-07-31T18:13:18.143" v="2891" actId="1035"/>
        <pc:sldMkLst>
          <pc:docMk/>
          <pc:sldMk cId="953402475" sldId="416"/>
        </pc:sldMkLst>
        <pc:spChg chg="mod">
          <ac:chgData name="Anderson, Michael L.@DWR" userId="2ba06b20-6a61-47cc-8f37-f1f6e5e65de3" providerId="ADAL" clId="{A2B9534C-7015-48B1-8BEE-94AFF609DFBA}" dt="2025-07-31T17:15:59.170" v="1883" actId="14100"/>
          <ac:spMkLst>
            <pc:docMk/>
            <pc:sldMk cId="953402475" sldId="416"/>
            <ac:spMk id="2" creationId="{00000000-0000-0000-0000-000000000000}"/>
          </ac:spMkLst>
        </pc:spChg>
        <pc:spChg chg="mod">
          <ac:chgData name="Anderson, Michael L.@DWR" userId="2ba06b20-6a61-47cc-8f37-f1f6e5e65de3" providerId="ADAL" clId="{A2B9534C-7015-48B1-8BEE-94AFF609DFBA}" dt="2025-07-31T17:18:37.725" v="2031" actId="1076"/>
          <ac:spMkLst>
            <pc:docMk/>
            <pc:sldMk cId="953402475" sldId="416"/>
            <ac:spMk id="3" creationId="{FD463A99-8B2B-8B78-6578-0E7999EBEC00}"/>
          </ac:spMkLst>
        </pc:spChg>
        <pc:spChg chg="del">
          <ac:chgData name="Anderson, Michael L.@DWR" userId="2ba06b20-6a61-47cc-8f37-f1f6e5e65de3" providerId="ADAL" clId="{A2B9534C-7015-48B1-8BEE-94AFF609DFBA}" dt="2025-07-31T17:15:33.770" v="1878" actId="478"/>
          <ac:spMkLst>
            <pc:docMk/>
            <pc:sldMk cId="953402475" sldId="416"/>
            <ac:spMk id="7" creationId="{00000000-0000-0000-0000-000000000000}"/>
          </ac:spMkLst>
        </pc:spChg>
        <pc:spChg chg="add mod">
          <ac:chgData name="Anderson, Michael L.@DWR" userId="2ba06b20-6a61-47cc-8f37-f1f6e5e65de3" providerId="ADAL" clId="{A2B9534C-7015-48B1-8BEE-94AFF609DFBA}" dt="2025-07-31T17:18:17.210" v="2016" actId="14100"/>
          <ac:spMkLst>
            <pc:docMk/>
            <pc:sldMk cId="953402475" sldId="416"/>
            <ac:spMk id="12" creationId="{096F97A6-09E6-9BA6-35CA-1798322E2E34}"/>
          </ac:spMkLst>
        </pc:spChg>
        <pc:spChg chg="add mod">
          <ac:chgData name="Anderson, Michael L.@DWR" userId="2ba06b20-6a61-47cc-8f37-f1f6e5e65de3" providerId="ADAL" clId="{A2B9534C-7015-48B1-8BEE-94AFF609DFBA}" dt="2025-07-31T17:15:28.169" v="1877" actId="1076"/>
          <ac:spMkLst>
            <pc:docMk/>
            <pc:sldMk cId="953402475" sldId="416"/>
            <ac:spMk id="13" creationId="{1545E9DB-DC6D-2C41-1816-8D7541A18E29}"/>
          </ac:spMkLst>
        </pc:spChg>
        <pc:spChg chg="add mod">
          <ac:chgData name="Anderson, Michael L.@DWR" userId="2ba06b20-6a61-47cc-8f37-f1f6e5e65de3" providerId="ADAL" clId="{A2B9534C-7015-48B1-8BEE-94AFF609DFBA}" dt="2025-07-31T17:18:12.390" v="2015" actId="14100"/>
          <ac:spMkLst>
            <pc:docMk/>
            <pc:sldMk cId="953402475" sldId="416"/>
            <ac:spMk id="14" creationId="{5EEA5D55-A5D4-526A-8BC0-4618C9FDB1DC}"/>
          </ac:spMkLst>
        </pc:spChg>
        <pc:spChg chg="add mod">
          <ac:chgData name="Anderson, Michael L.@DWR" userId="2ba06b20-6a61-47cc-8f37-f1f6e5e65de3" providerId="ADAL" clId="{A2B9534C-7015-48B1-8BEE-94AFF609DFBA}" dt="2025-07-31T17:18:36.167" v="2030" actId="1076"/>
          <ac:spMkLst>
            <pc:docMk/>
            <pc:sldMk cId="953402475" sldId="416"/>
            <ac:spMk id="15" creationId="{A469A313-0C60-3B5C-8BED-09721755463D}"/>
          </ac:spMkLst>
        </pc:spChg>
        <pc:spChg chg="add mod">
          <ac:chgData name="Anderson, Michael L.@DWR" userId="2ba06b20-6a61-47cc-8f37-f1f6e5e65de3" providerId="ADAL" clId="{A2B9534C-7015-48B1-8BEE-94AFF609DFBA}" dt="2025-07-31T17:18:00.981" v="2003" actId="14100"/>
          <ac:spMkLst>
            <pc:docMk/>
            <pc:sldMk cId="953402475" sldId="416"/>
            <ac:spMk id="16" creationId="{23929C0A-62E2-E00F-2AA8-899D572DF759}"/>
          </ac:spMkLst>
        </pc:spChg>
        <pc:spChg chg="add mod">
          <ac:chgData name="Anderson, Michael L.@DWR" userId="2ba06b20-6a61-47cc-8f37-f1f6e5e65de3" providerId="ADAL" clId="{A2B9534C-7015-48B1-8BEE-94AFF609DFBA}" dt="2025-07-31T17:18:30.484" v="2029" actId="1076"/>
          <ac:spMkLst>
            <pc:docMk/>
            <pc:sldMk cId="953402475" sldId="416"/>
            <ac:spMk id="17" creationId="{498810DD-536D-98FD-78B8-2DC633300EDB}"/>
          </ac:spMkLst>
        </pc:spChg>
        <pc:spChg chg="add mod">
          <ac:chgData name="Anderson, Michael L.@DWR" userId="2ba06b20-6a61-47cc-8f37-f1f6e5e65de3" providerId="ADAL" clId="{A2B9534C-7015-48B1-8BEE-94AFF609DFBA}" dt="2025-07-31T17:18:57.248" v="2047" actId="207"/>
          <ac:spMkLst>
            <pc:docMk/>
            <pc:sldMk cId="953402475" sldId="416"/>
            <ac:spMk id="18" creationId="{1CDDFF7E-A879-F672-2322-D9192D67E60D}"/>
          </ac:spMkLst>
        </pc:spChg>
        <pc:spChg chg="add mod">
          <ac:chgData name="Anderson, Michael L.@DWR" userId="2ba06b20-6a61-47cc-8f37-f1f6e5e65de3" providerId="ADAL" clId="{A2B9534C-7015-48B1-8BEE-94AFF609DFBA}" dt="2025-07-31T17:19:10.750" v="2059" actId="20577"/>
          <ac:spMkLst>
            <pc:docMk/>
            <pc:sldMk cId="953402475" sldId="416"/>
            <ac:spMk id="19" creationId="{923B31EF-D3E3-5072-563E-3CA030909F47}"/>
          </ac:spMkLst>
        </pc:spChg>
        <pc:spChg chg="add mod">
          <ac:chgData name="Anderson, Michael L.@DWR" userId="2ba06b20-6a61-47cc-8f37-f1f6e5e65de3" providerId="ADAL" clId="{A2B9534C-7015-48B1-8BEE-94AFF609DFBA}" dt="2025-07-31T18:13:18.143" v="2891" actId="1035"/>
          <ac:spMkLst>
            <pc:docMk/>
            <pc:sldMk cId="953402475" sldId="416"/>
            <ac:spMk id="20" creationId="{7BBB8C80-4844-85E1-685C-2073763DB64E}"/>
          </ac:spMkLst>
        </pc:spChg>
        <pc:spChg chg="add mod">
          <ac:chgData name="Anderson, Michael L.@DWR" userId="2ba06b20-6a61-47cc-8f37-f1f6e5e65de3" providerId="ADAL" clId="{A2B9534C-7015-48B1-8BEE-94AFF609DFBA}" dt="2025-07-31T17:19:50.689" v="2294" actId="1038"/>
          <ac:spMkLst>
            <pc:docMk/>
            <pc:sldMk cId="953402475" sldId="416"/>
            <ac:spMk id="21" creationId="{83C5DC39-B21A-F7DA-351C-50FAD112DD6D}"/>
          </ac:spMkLst>
        </pc:spChg>
      </pc:sldChg>
      <pc:sldChg chg="del">
        <pc:chgData name="Anderson, Michael L.@DWR" userId="2ba06b20-6a61-47cc-8f37-f1f6e5e65de3" providerId="ADAL" clId="{A2B9534C-7015-48B1-8BEE-94AFF609DFBA}" dt="2025-07-29T20:21:48.275" v="469" actId="2696"/>
        <pc:sldMkLst>
          <pc:docMk/>
          <pc:sldMk cId="2680911676" sldId="428"/>
        </pc:sldMkLst>
      </pc:sldChg>
      <pc:sldChg chg="addSp delSp modSp mod ord">
        <pc:chgData name="Anderson, Michael L.@DWR" userId="2ba06b20-6a61-47cc-8f37-f1f6e5e65de3" providerId="ADAL" clId="{A2B9534C-7015-48B1-8BEE-94AFF609DFBA}" dt="2025-07-31T18:16:50.307" v="2913" actId="20577"/>
        <pc:sldMkLst>
          <pc:docMk/>
          <pc:sldMk cId="3339517955" sldId="437"/>
        </pc:sldMkLst>
        <pc:spChg chg="add mod">
          <ac:chgData name="Anderson, Michael L.@DWR" userId="2ba06b20-6a61-47cc-8f37-f1f6e5e65de3" providerId="ADAL" clId="{A2B9534C-7015-48B1-8BEE-94AFF609DFBA}" dt="2025-07-31T18:16:50.307" v="2913" actId="20577"/>
          <ac:spMkLst>
            <pc:docMk/>
            <pc:sldMk cId="3339517955" sldId="437"/>
            <ac:spMk id="5" creationId="{B04C2FFC-2B34-B0E6-E98E-E73EE2F4A7DB}"/>
          </ac:spMkLst>
        </pc:spChg>
        <pc:spChg chg="add del mod">
          <ac:chgData name="Anderson, Michael L.@DWR" userId="2ba06b20-6a61-47cc-8f37-f1f6e5e65de3" providerId="ADAL" clId="{A2B9534C-7015-48B1-8BEE-94AFF609DFBA}" dt="2025-07-31T17:20:58.733" v="2307" actId="478"/>
          <ac:spMkLst>
            <pc:docMk/>
            <pc:sldMk cId="3339517955" sldId="437"/>
            <ac:spMk id="7" creationId="{A7F15238-F1BE-B4A7-6350-8CAD52E34560}"/>
          </ac:spMkLst>
        </pc:spChg>
        <pc:spChg chg="add del mod">
          <ac:chgData name="Anderson, Michael L.@DWR" userId="2ba06b20-6a61-47cc-8f37-f1f6e5e65de3" providerId="ADAL" clId="{A2B9534C-7015-48B1-8BEE-94AFF609DFBA}" dt="2025-07-31T17:21:02.374" v="2308" actId="478"/>
          <ac:spMkLst>
            <pc:docMk/>
            <pc:sldMk cId="3339517955" sldId="437"/>
            <ac:spMk id="8" creationId="{3F26A518-635B-FE74-33F5-9B8A75CB08D9}"/>
          </ac:spMkLst>
        </pc:spChg>
        <pc:spChg chg="mod">
          <ac:chgData name="Anderson, Michael L.@DWR" userId="2ba06b20-6a61-47cc-8f37-f1f6e5e65de3" providerId="ADAL" clId="{A2B9534C-7015-48B1-8BEE-94AFF609DFBA}" dt="2025-07-31T17:20:49.873" v="2306" actId="20577"/>
          <ac:spMkLst>
            <pc:docMk/>
            <pc:sldMk cId="3339517955" sldId="437"/>
            <ac:spMk id="13" creationId="{5DF2BEBD-088D-4D92-B8B2-B8E8DCF62F46}"/>
          </ac:spMkLst>
        </pc:spChg>
      </pc:sldChg>
      <pc:sldChg chg="del">
        <pc:chgData name="Anderson, Michael L.@DWR" userId="2ba06b20-6a61-47cc-8f37-f1f6e5e65de3" providerId="ADAL" clId="{A2B9534C-7015-48B1-8BEE-94AFF609DFBA}" dt="2025-07-29T20:22:22.689" v="473" actId="2696"/>
        <pc:sldMkLst>
          <pc:docMk/>
          <pc:sldMk cId="3810484749" sldId="466"/>
        </pc:sldMkLst>
      </pc:sldChg>
      <pc:sldChg chg="del">
        <pc:chgData name="Anderson, Michael L.@DWR" userId="2ba06b20-6a61-47cc-8f37-f1f6e5e65de3" providerId="ADAL" clId="{A2B9534C-7015-48B1-8BEE-94AFF609DFBA}" dt="2025-07-29T20:22:01.862" v="471" actId="2696"/>
        <pc:sldMkLst>
          <pc:docMk/>
          <pc:sldMk cId="1403645226" sldId="468"/>
        </pc:sldMkLst>
      </pc:sldChg>
      <pc:sldChg chg="del">
        <pc:chgData name="Anderson, Michael L.@DWR" userId="2ba06b20-6a61-47cc-8f37-f1f6e5e65de3" providerId="ADAL" clId="{A2B9534C-7015-48B1-8BEE-94AFF609DFBA}" dt="2025-07-30T21:25:13.604" v="1273" actId="2696"/>
        <pc:sldMkLst>
          <pc:docMk/>
          <pc:sldMk cId="1404253635" sldId="469"/>
        </pc:sldMkLst>
      </pc:sldChg>
      <pc:sldChg chg="addSp modSp mod ord modClrScheme chgLayout">
        <pc:chgData name="Anderson, Michael L.@DWR" userId="2ba06b20-6a61-47cc-8f37-f1f6e5e65de3" providerId="ADAL" clId="{A2B9534C-7015-48B1-8BEE-94AFF609DFBA}" dt="2025-07-31T18:11:55.923" v="2852" actId="20577"/>
        <pc:sldMkLst>
          <pc:docMk/>
          <pc:sldMk cId="547279254" sldId="472"/>
        </pc:sldMkLst>
        <pc:spChg chg="mod ord">
          <ac:chgData name="Anderson, Michael L.@DWR" userId="2ba06b20-6a61-47cc-8f37-f1f6e5e65de3" providerId="ADAL" clId="{A2B9534C-7015-48B1-8BEE-94AFF609DFBA}" dt="2025-07-30T19:58:01.183" v="1125" actId="700"/>
          <ac:spMkLst>
            <pc:docMk/>
            <pc:sldMk cId="547279254" sldId="472"/>
            <ac:spMk id="2" creationId="{467503B3-1BB5-2657-F8CF-1DC52C0F08DB}"/>
          </ac:spMkLst>
        </pc:spChg>
        <pc:spChg chg="mod ord">
          <ac:chgData name="Anderson, Michael L.@DWR" userId="2ba06b20-6a61-47cc-8f37-f1f6e5e65de3" providerId="ADAL" clId="{A2B9534C-7015-48B1-8BEE-94AFF609DFBA}" dt="2025-07-31T18:11:09.308" v="2831" actId="1076"/>
          <ac:spMkLst>
            <pc:docMk/>
            <pc:sldMk cId="547279254" sldId="472"/>
            <ac:spMk id="3" creationId="{F8DF8D7E-36F3-8910-A094-0CFC4C30BFCC}"/>
          </ac:spMkLst>
        </pc:spChg>
        <pc:spChg chg="add mod ord">
          <ac:chgData name="Anderson, Michael L.@DWR" userId="2ba06b20-6a61-47cc-8f37-f1f6e5e65de3" providerId="ADAL" clId="{A2B9534C-7015-48B1-8BEE-94AFF609DFBA}" dt="2025-07-31T18:11:55.923" v="2852" actId="20577"/>
          <ac:spMkLst>
            <pc:docMk/>
            <pc:sldMk cId="547279254" sldId="472"/>
            <ac:spMk id="4" creationId="{A1ABF545-F36D-CCAD-1C37-C501DA7F715A}"/>
          </ac:spMkLst>
        </pc:spChg>
        <pc:spChg chg="add mod">
          <ac:chgData name="Anderson, Michael L.@DWR" userId="2ba06b20-6a61-47cc-8f37-f1f6e5e65de3" providerId="ADAL" clId="{A2B9534C-7015-48B1-8BEE-94AFF609DFBA}" dt="2025-07-31T18:11:34.461" v="2848" actId="20577"/>
          <ac:spMkLst>
            <pc:docMk/>
            <pc:sldMk cId="547279254" sldId="472"/>
            <ac:spMk id="5" creationId="{346DB92F-4848-506A-BB2B-3D3E72CBF492}"/>
          </ac:spMkLst>
        </pc:spChg>
      </pc:sldChg>
      <pc:sldChg chg="del">
        <pc:chgData name="Anderson, Michael L.@DWR" userId="2ba06b20-6a61-47cc-8f37-f1f6e5e65de3" providerId="ADAL" clId="{A2B9534C-7015-48B1-8BEE-94AFF609DFBA}" dt="2025-07-29T20:21:57.724" v="470" actId="2696"/>
        <pc:sldMkLst>
          <pc:docMk/>
          <pc:sldMk cId="1439360405" sldId="473"/>
        </pc:sldMkLst>
      </pc:sldChg>
      <pc:sldChg chg="del">
        <pc:chgData name="Anderson, Michael L.@DWR" userId="2ba06b20-6a61-47cc-8f37-f1f6e5e65de3" providerId="ADAL" clId="{A2B9534C-7015-48B1-8BEE-94AFF609DFBA}" dt="2025-07-30T21:25:10.107" v="1272" actId="2696"/>
        <pc:sldMkLst>
          <pc:docMk/>
          <pc:sldMk cId="3028667667" sldId="475"/>
        </pc:sldMkLst>
      </pc:sldChg>
      <pc:sldChg chg="del">
        <pc:chgData name="Anderson, Michael L.@DWR" userId="2ba06b20-6a61-47cc-8f37-f1f6e5e65de3" providerId="ADAL" clId="{A2B9534C-7015-48B1-8BEE-94AFF609DFBA}" dt="2025-07-29T20:22:26.674" v="474" actId="2696"/>
        <pc:sldMkLst>
          <pc:docMk/>
          <pc:sldMk cId="2001246823" sldId="664"/>
        </pc:sldMkLst>
      </pc:sldChg>
      <pc:sldChg chg="del">
        <pc:chgData name="Anderson, Michael L.@DWR" userId="2ba06b20-6a61-47cc-8f37-f1f6e5e65de3" providerId="ADAL" clId="{A2B9534C-7015-48B1-8BEE-94AFF609DFBA}" dt="2025-07-30T21:24:39.041" v="1271" actId="2696"/>
        <pc:sldMkLst>
          <pc:docMk/>
          <pc:sldMk cId="969481746" sldId="665"/>
        </pc:sldMkLst>
      </pc:sldChg>
      <pc:sldChg chg="addSp delSp modSp mod modClrScheme chgLayout">
        <pc:chgData name="Anderson, Michael L.@DWR" userId="2ba06b20-6a61-47cc-8f37-f1f6e5e65de3" providerId="ADAL" clId="{A2B9534C-7015-48B1-8BEE-94AFF609DFBA}" dt="2025-07-31T18:09:25.897" v="2714" actId="20577"/>
        <pc:sldMkLst>
          <pc:docMk/>
          <pc:sldMk cId="3456028428" sldId="666"/>
        </pc:sldMkLst>
        <pc:spChg chg="mod ord">
          <ac:chgData name="Anderson, Michael L.@DWR" userId="2ba06b20-6a61-47cc-8f37-f1f6e5e65de3" providerId="ADAL" clId="{A2B9534C-7015-48B1-8BEE-94AFF609DFBA}" dt="2025-07-31T17:29:07.747" v="2653" actId="700"/>
          <ac:spMkLst>
            <pc:docMk/>
            <pc:sldMk cId="3456028428" sldId="666"/>
            <ac:spMk id="2" creationId="{F81ED492-72D9-D331-5306-F2C1617CE07B}"/>
          </ac:spMkLst>
        </pc:spChg>
        <pc:spChg chg="mod ord">
          <ac:chgData name="Anderson, Michael L.@DWR" userId="2ba06b20-6a61-47cc-8f37-f1f6e5e65de3" providerId="ADAL" clId="{A2B9534C-7015-48B1-8BEE-94AFF609DFBA}" dt="2025-07-31T18:09:25.897" v="2714" actId="20577"/>
          <ac:spMkLst>
            <pc:docMk/>
            <pc:sldMk cId="3456028428" sldId="666"/>
            <ac:spMk id="3" creationId="{F01C1B01-5DE4-13E3-78EA-16E38DE817FA}"/>
          </ac:spMkLst>
        </pc:spChg>
        <pc:spChg chg="add del mod">
          <ac:chgData name="Anderson, Michael L.@DWR" userId="2ba06b20-6a61-47cc-8f37-f1f6e5e65de3" providerId="ADAL" clId="{A2B9534C-7015-48B1-8BEE-94AFF609DFBA}" dt="2025-07-31T17:27:45.548" v="2647" actId="478"/>
          <ac:spMkLst>
            <pc:docMk/>
            <pc:sldMk cId="3456028428" sldId="666"/>
            <ac:spMk id="4" creationId="{6B84D191-509E-BF6E-5322-8CBF8F317CE1}"/>
          </ac:spMkLst>
        </pc:spChg>
        <pc:spChg chg="add del mod ord">
          <ac:chgData name="Anderson, Michael L.@DWR" userId="2ba06b20-6a61-47cc-8f37-f1f6e5e65de3" providerId="ADAL" clId="{A2B9534C-7015-48B1-8BEE-94AFF609DFBA}" dt="2025-07-31T17:33:19.183" v="2660" actId="478"/>
          <ac:spMkLst>
            <pc:docMk/>
            <pc:sldMk cId="3456028428" sldId="666"/>
            <ac:spMk id="7" creationId="{7BBA13D6-3BC5-1378-5156-DB238814ECA6}"/>
          </ac:spMkLst>
        </pc:spChg>
        <pc:picChg chg="add mod">
          <ac:chgData name="Anderson, Michael L.@DWR" userId="2ba06b20-6a61-47cc-8f37-f1f6e5e65de3" providerId="ADAL" clId="{A2B9534C-7015-48B1-8BEE-94AFF609DFBA}" dt="2025-07-31T17:33:22.562" v="2661" actId="1076"/>
          <ac:picMkLst>
            <pc:docMk/>
            <pc:sldMk cId="3456028428" sldId="666"/>
            <ac:picMk id="6" creationId="{5EADC0F0-704F-071D-7FB4-DC45561F62A0}"/>
          </ac:picMkLst>
        </pc:picChg>
      </pc:sldChg>
      <pc:sldChg chg="modSp del mod">
        <pc:chgData name="Anderson, Michael L.@DWR" userId="2ba06b20-6a61-47cc-8f37-f1f6e5e65de3" providerId="ADAL" clId="{A2B9534C-7015-48B1-8BEE-94AFF609DFBA}" dt="2025-07-31T17:25:10.819" v="2644" actId="2696"/>
        <pc:sldMkLst>
          <pc:docMk/>
          <pc:sldMk cId="1892353204" sldId="667"/>
        </pc:sldMkLst>
        <pc:spChg chg="mod">
          <ac:chgData name="Anderson, Michael L.@DWR" userId="2ba06b20-6a61-47cc-8f37-f1f6e5e65de3" providerId="ADAL" clId="{A2B9534C-7015-48B1-8BEE-94AFF609DFBA}" dt="2025-07-30T21:30:53.210" v="1469" actId="20577"/>
          <ac:spMkLst>
            <pc:docMk/>
            <pc:sldMk cId="1892353204" sldId="667"/>
            <ac:spMk id="3" creationId="{F01C1B01-5DE4-13E3-78EA-16E38DE817FA}"/>
          </ac:spMkLst>
        </pc:spChg>
      </pc:sldChg>
      <pc:sldChg chg="del">
        <pc:chgData name="Anderson, Michael L.@DWR" userId="2ba06b20-6a61-47cc-8f37-f1f6e5e65de3" providerId="ADAL" clId="{A2B9534C-7015-48B1-8BEE-94AFF609DFBA}" dt="2025-07-29T20:22:18.283" v="472" actId="2696"/>
        <pc:sldMkLst>
          <pc:docMk/>
          <pc:sldMk cId="4032837227" sldId="668"/>
        </pc:sldMkLst>
      </pc:sldChg>
      <pc:sldChg chg="addSp delSp modSp mod modClrScheme chgLayout">
        <pc:chgData name="Anderson, Michael L.@DWR" userId="2ba06b20-6a61-47cc-8f37-f1f6e5e65de3" providerId="ADAL" clId="{A2B9534C-7015-48B1-8BEE-94AFF609DFBA}" dt="2025-07-31T19:26:18.114" v="3289" actId="20577"/>
        <pc:sldMkLst>
          <pc:docMk/>
          <pc:sldMk cId="701693553" sldId="669"/>
        </pc:sldMkLst>
        <pc:spChg chg="add del mod ord">
          <ac:chgData name="Anderson, Michael L.@DWR" userId="2ba06b20-6a61-47cc-8f37-f1f6e5e65de3" providerId="ADAL" clId="{A2B9534C-7015-48B1-8BEE-94AFF609DFBA}" dt="2025-07-31T19:22:32.521" v="3203" actId="22"/>
          <ac:spMkLst>
            <pc:docMk/>
            <pc:sldMk cId="701693553" sldId="669"/>
            <ac:spMk id="2" creationId="{B85530BA-9475-EAEA-C2BD-C3996B974806}"/>
          </ac:spMkLst>
        </pc:spChg>
        <pc:spChg chg="mod ord">
          <ac:chgData name="Anderson, Michael L.@DWR" userId="2ba06b20-6a61-47cc-8f37-f1f6e5e65de3" providerId="ADAL" clId="{A2B9534C-7015-48B1-8BEE-94AFF609DFBA}" dt="2025-07-31T18:04:16.609" v="2662" actId="700"/>
          <ac:spMkLst>
            <pc:docMk/>
            <pc:sldMk cId="701693553" sldId="669"/>
            <ac:spMk id="4" creationId="{85FC5632-EE99-316F-CB8F-DD5ABC7F6305}"/>
          </ac:spMkLst>
        </pc:spChg>
        <pc:spChg chg="mod ord">
          <ac:chgData name="Anderson, Michael L.@DWR" userId="2ba06b20-6a61-47cc-8f37-f1f6e5e65de3" providerId="ADAL" clId="{A2B9534C-7015-48B1-8BEE-94AFF609DFBA}" dt="2025-07-31T19:24:20.728" v="3214" actId="948"/>
          <ac:spMkLst>
            <pc:docMk/>
            <pc:sldMk cId="701693553" sldId="669"/>
            <ac:spMk id="5" creationId="{815A722B-ABA5-B11E-6E2D-76B32D0A8FF3}"/>
          </ac:spMkLst>
        </pc:spChg>
        <pc:spChg chg="add del mod">
          <ac:chgData name="Anderson, Michael L.@DWR" userId="2ba06b20-6a61-47cc-8f37-f1f6e5e65de3" providerId="ADAL" clId="{A2B9534C-7015-48B1-8BEE-94AFF609DFBA}" dt="2025-07-31T19:23:43.285" v="3208" actId="22"/>
          <ac:spMkLst>
            <pc:docMk/>
            <pc:sldMk cId="701693553" sldId="669"/>
            <ac:spMk id="8" creationId="{05006433-5A05-4156-EB12-2CA6EDA64E72}"/>
          </ac:spMkLst>
        </pc:spChg>
        <pc:spChg chg="add mod">
          <ac:chgData name="Anderson, Michael L.@DWR" userId="2ba06b20-6a61-47cc-8f37-f1f6e5e65de3" providerId="ADAL" clId="{A2B9534C-7015-48B1-8BEE-94AFF609DFBA}" dt="2025-07-31T19:24:57.993" v="3235" actId="1035"/>
          <ac:spMkLst>
            <pc:docMk/>
            <pc:sldMk cId="701693553" sldId="669"/>
            <ac:spMk id="11" creationId="{6C2FB9FD-13F9-F77C-3392-76B5811632AE}"/>
          </ac:spMkLst>
        </pc:spChg>
        <pc:spChg chg="add mod">
          <ac:chgData name="Anderson, Michael L.@DWR" userId="2ba06b20-6a61-47cc-8f37-f1f6e5e65de3" providerId="ADAL" clId="{A2B9534C-7015-48B1-8BEE-94AFF609DFBA}" dt="2025-07-31T19:26:00.014" v="3258" actId="1076"/>
          <ac:spMkLst>
            <pc:docMk/>
            <pc:sldMk cId="701693553" sldId="669"/>
            <ac:spMk id="14" creationId="{B08F4A61-46D7-7DA9-B649-B20A2DCCA93D}"/>
          </ac:spMkLst>
        </pc:spChg>
        <pc:spChg chg="add mod">
          <ac:chgData name="Anderson, Michael L.@DWR" userId="2ba06b20-6a61-47cc-8f37-f1f6e5e65de3" providerId="ADAL" clId="{A2B9534C-7015-48B1-8BEE-94AFF609DFBA}" dt="2025-07-31T19:26:18.114" v="3289" actId="20577"/>
          <ac:spMkLst>
            <pc:docMk/>
            <pc:sldMk cId="701693553" sldId="669"/>
            <ac:spMk id="15" creationId="{21365E6F-F4DC-FBFA-56FD-68A3A4CF2A82}"/>
          </ac:spMkLst>
        </pc:spChg>
        <pc:picChg chg="add del mod ord">
          <ac:chgData name="Anderson, Michael L.@DWR" userId="2ba06b20-6a61-47cc-8f37-f1f6e5e65de3" providerId="ADAL" clId="{A2B9534C-7015-48B1-8BEE-94AFF609DFBA}" dt="2025-07-31T19:22:43.550" v="3207" actId="478"/>
          <ac:picMkLst>
            <pc:docMk/>
            <pc:sldMk cId="701693553" sldId="669"/>
            <ac:picMk id="6" creationId="{1DEFCDB1-FC89-C7A1-D41F-C8400EEF2ABD}"/>
          </ac:picMkLst>
        </pc:picChg>
        <pc:picChg chg="add mod ord">
          <ac:chgData name="Anderson, Michael L.@DWR" userId="2ba06b20-6a61-47cc-8f37-f1f6e5e65de3" providerId="ADAL" clId="{A2B9534C-7015-48B1-8BEE-94AFF609DFBA}" dt="2025-07-31T19:25:43.879" v="3245" actId="1076"/>
          <ac:picMkLst>
            <pc:docMk/>
            <pc:sldMk cId="701693553" sldId="669"/>
            <ac:picMk id="10" creationId="{E887344D-0B78-95EE-5F4C-C47AEC753980}"/>
          </ac:picMkLst>
        </pc:picChg>
        <pc:cxnChg chg="add mod">
          <ac:chgData name="Anderson, Michael L.@DWR" userId="2ba06b20-6a61-47cc-8f37-f1f6e5e65de3" providerId="ADAL" clId="{A2B9534C-7015-48B1-8BEE-94AFF609DFBA}" dt="2025-07-31T19:25:26.259" v="3242" actId="692"/>
          <ac:cxnSpMkLst>
            <pc:docMk/>
            <pc:sldMk cId="701693553" sldId="669"/>
            <ac:cxnSpMk id="13" creationId="{603E6C8E-378D-EB86-7CB2-DBBB20E53F4D}"/>
          </ac:cxnSpMkLst>
        </pc:cxnChg>
      </pc:sldChg>
      <pc:sldChg chg="modSp del mod">
        <pc:chgData name="Anderson, Michael L.@DWR" userId="2ba06b20-6a61-47cc-8f37-f1f6e5e65de3" providerId="ADAL" clId="{A2B9534C-7015-48B1-8BEE-94AFF609DFBA}" dt="2025-07-29T20:47:22.570" v="481" actId="2696"/>
        <pc:sldMkLst>
          <pc:docMk/>
          <pc:sldMk cId="422387837" sldId="670"/>
        </pc:sldMkLst>
      </pc:sldChg>
      <pc:sldChg chg="del">
        <pc:chgData name="Anderson, Michael L.@DWR" userId="2ba06b20-6a61-47cc-8f37-f1f6e5e65de3" providerId="ADAL" clId="{A2B9534C-7015-48B1-8BEE-94AFF609DFBA}" dt="2025-07-29T20:58:17.338" v="524" actId="2696"/>
        <pc:sldMkLst>
          <pc:docMk/>
          <pc:sldMk cId="2776774339" sldId="671"/>
        </pc:sldMkLst>
      </pc:sldChg>
      <pc:sldChg chg="del">
        <pc:chgData name="Anderson, Michael L.@DWR" userId="2ba06b20-6a61-47cc-8f37-f1f6e5e65de3" providerId="ADAL" clId="{A2B9534C-7015-48B1-8BEE-94AFF609DFBA}" dt="2025-07-29T20:58:32.748" v="525" actId="2696"/>
        <pc:sldMkLst>
          <pc:docMk/>
          <pc:sldMk cId="2409747524" sldId="672"/>
        </pc:sldMkLst>
      </pc:sldChg>
      <pc:sldChg chg="addSp delSp modSp del mod modClrScheme chgLayout">
        <pc:chgData name="Anderson, Michael L.@DWR" userId="2ba06b20-6a61-47cc-8f37-f1f6e5e65de3" providerId="ADAL" clId="{A2B9534C-7015-48B1-8BEE-94AFF609DFBA}" dt="2025-07-31T17:13:57.342" v="1827" actId="2696"/>
        <pc:sldMkLst>
          <pc:docMk/>
          <pc:sldMk cId="2635455405" sldId="673"/>
        </pc:sldMkLst>
      </pc:sldChg>
      <pc:sldChg chg="modSp del mod">
        <pc:chgData name="Anderson, Michael L.@DWR" userId="2ba06b20-6a61-47cc-8f37-f1f6e5e65de3" providerId="ADAL" clId="{A2B9534C-7015-48B1-8BEE-94AFF609DFBA}" dt="2025-07-31T17:14:00.620" v="1828" actId="2696"/>
        <pc:sldMkLst>
          <pc:docMk/>
          <pc:sldMk cId="929475614" sldId="674"/>
        </pc:sldMkLst>
        <pc:spChg chg="mod">
          <ac:chgData name="Anderson, Michael L.@DWR" userId="2ba06b20-6a61-47cc-8f37-f1f6e5e65de3" providerId="ADAL" clId="{A2B9534C-7015-48B1-8BEE-94AFF609DFBA}" dt="2025-07-30T19:51:34.155" v="1036" actId="20577"/>
          <ac:spMkLst>
            <pc:docMk/>
            <pc:sldMk cId="929475614" sldId="674"/>
            <ac:spMk id="3" creationId="{30B7B15A-45A0-F5D9-B6BD-3E1553ABFA78}"/>
          </ac:spMkLst>
        </pc:spChg>
      </pc:sldChg>
      <pc:sldChg chg="modSp del mod ord">
        <pc:chgData name="Anderson, Michael L.@DWR" userId="2ba06b20-6a61-47cc-8f37-f1f6e5e65de3" providerId="ADAL" clId="{A2B9534C-7015-48B1-8BEE-94AFF609DFBA}" dt="2025-07-31T17:14:03.708" v="1829" actId="2696"/>
        <pc:sldMkLst>
          <pc:docMk/>
          <pc:sldMk cId="175755152" sldId="675"/>
        </pc:sldMkLst>
        <pc:spChg chg="mod">
          <ac:chgData name="Anderson, Michael L.@DWR" userId="2ba06b20-6a61-47cc-8f37-f1f6e5e65de3" providerId="ADAL" clId="{A2B9534C-7015-48B1-8BEE-94AFF609DFBA}" dt="2025-07-30T21:32:23.043" v="1513" actId="20577"/>
          <ac:spMkLst>
            <pc:docMk/>
            <pc:sldMk cId="175755152" sldId="675"/>
            <ac:spMk id="3" creationId="{BCE9F553-A9AD-8C6C-CF31-388F1AE4A1D2}"/>
          </ac:spMkLst>
        </pc:spChg>
      </pc:sldChg>
      <pc:sldChg chg="del">
        <pc:chgData name="Anderson, Michael L.@DWR" userId="2ba06b20-6a61-47cc-8f37-f1f6e5e65de3" providerId="ADAL" clId="{A2B9534C-7015-48B1-8BEE-94AFF609DFBA}" dt="2025-07-29T21:19:42.251" v="1026" actId="2696"/>
        <pc:sldMkLst>
          <pc:docMk/>
          <pc:sldMk cId="1696495475" sldId="676"/>
        </pc:sldMkLst>
      </pc:sldChg>
      <pc:sldChg chg="addSp modSp add mod">
        <pc:chgData name="Anderson, Michael L.@DWR" userId="2ba06b20-6a61-47cc-8f37-f1f6e5e65de3" providerId="ADAL" clId="{A2B9534C-7015-48B1-8BEE-94AFF609DFBA}" dt="2025-07-31T19:13:14.273" v="3126" actId="1035"/>
        <pc:sldMkLst>
          <pc:docMk/>
          <pc:sldMk cId="2105054516" sldId="1534"/>
        </pc:sldMkLst>
        <pc:spChg chg="add mod">
          <ac:chgData name="Anderson, Michael L.@DWR" userId="2ba06b20-6a61-47cc-8f37-f1f6e5e65de3" providerId="ADAL" clId="{A2B9534C-7015-48B1-8BEE-94AFF609DFBA}" dt="2025-07-31T19:13:14.273" v="3126" actId="1035"/>
          <ac:spMkLst>
            <pc:docMk/>
            <pc:sldMk cId="2105054516" sldId="1534"/>
            <ac:spMk id="2" creationId="{9C6A9A51-8A5C-C5A8-CDAF-472B2DFBD5FD}"/>
          </ac:spMkLst>
        </pc:spChg>
      </pc:sldChg>
      <pc:sldChg chg="addSp modSp add mod ord">
        <pc:chgData name="Anderson, Michael L.@DWR" userId="2ba06b20-6a61-47cc-8f37-f1f6e5e65de3" providerId="ADAL" clId="{A2B9534C-7015-48B1-8BEE-94AFF609DFBA}" dt="2025-07-31T18:49:04.152" v="3013" actId="1076"/>
        <pc:sldMkLst>
          <pc:docMk/>
          <pc:sldMk cId="3233521389" sldId="1535"/>
        </pc:sldMkLst>
        <pc:spChg chg="mod">
          <ac:chgData name="Anderson, Michael L.@DWR" userId="2ba06b20-6a61-47cc-8f37-f1f6e5e65de3" providerId="ADAL" clId="{A2B9534C-7015-48B1-8BEE-94AFF609DFBA}" dt="2025-07-31T18:45:50.667" v="2916" actId="1076"/>
          <ac:spMkLst>
            <pc:docMk/>
            <pc:sldMk cId="3233521389" sldId="1535"/>
            <ac:spMk id="2" creationId="{C1F0C60D-6035-A853-C721-E0C05CEC7FB3}"/>
          </ac:spMkLst>
        </pc:spChg>
        <pc:spChg chg="mod">
          <ac:chgData name="Anderson, Michael L.@DWR" userId="2ba06b20-6a61-47cc-8f37-f1f6e5e65de3" providerId="ADAL" clId="{A2B9534C-7015-48B1-8BEE-94AFF609DFBA}" dt="2025-07-31T18:46:03.338" v="2919" actId="14100"/>
          <ac:spMkLst>
            <pc:docMk/>
            <pc:sldMk cId="3233521389" sldId="1535"/>
            <ac:spMk id="3" creationId="{B8433119-C6D6-17C6-362F-4338CB5866AD}"/>
          </ac:spMkLst>
        </pc:spChg>
        <pc:spChg chg="add mod">
          <ac:chgData name="Anderson, Michael L.@DWR" userId="2ba06b20-6a61-47cc-8f37-f1f6e5e65de3" providerId="ADAL" clId="{A2B9534C-7015-48B1-8BEE-94AFF609DFBA}" dt="2025-07-31T18:49:04.152" v="3013" actId="1076"/>
          <ac:spMkLst>
            <pc:docMk/>
            <pc:sldMk cId="3233521389" sldId="1535"/>
            <ac:spMk id="4" creationId="{62A2C16F-BE7A-CA12-16DD-37BF741F3187}"/>
          </ac:spMkLst>
        </pc:spChg>
        <pc:spChg chg="add mod">
          <ac:chgData name="Anderson, Michael L.@DWR" userId="2ba06b20-6a61-47cc-8f37-f1f6e5e65de3" providerId="ADAL" clId="{A2B9534C-7015-48B1-8BEE-94AFF609DFBA}" dt="2025-07-31T18:48:59.122" v="3012" actId="1076"/>
          <ac:spMkLst>
            <pc:docMk/>
            <pc:sldMk cId="3233521389" sldId="1535"/>
            <ac:spMk id="6" creationId="{9963C8ED-98AC-2AC9-C75A-51AB12B19EF6}"/>
          </ac:spMkLst>
        </pc:spChg>
        <pc:picChg chg="mod">
          <ac:chgData name="Anderson, Michael L.@DWR" userId="2ba06b20-6a61-47cc-8f37-f1f6e5e65de3" providerId="ADAL" clId="{A2B9534C-7015-48B1-8BEE-94AFF609DFBA}" dt="2025-07-31T18:45:45.831" v="2915" actId="1076"/>
          <ac:picMkLst>
            <pc:docMk/>
            <pc:sldMk cId="3233521389" sldId="1535"/>
            <ac:picMk id="5" creationId="{891D1CF5-E4C6-7608-734E-E1D99FA4D1DD}"/>
          </ac:picMkLst>
        </pc:picChg>
      </pc:sldChg>
      <pc:sldChg chg="modSp add mod ord">
        <pc:chgData name="Anderson, Michael L.@DWR" userId="2ba06b20-6a61-47cc-8f37-f1f6e5e65de3" providerId="ADAL" clId="{A2B9534C-7015-48B1-8BEE-94AFF609DFBA}" dt="2025-07-31T18:12:49.517" v="2879" actId="1076"/>
        <pc:sldMkLst>
          <pc:docMk/>
          <pc:sldMk cId="798410515" sldId="1548"/>
        </pc:sldMkLst>
        <pc:spChg chg="mod">
          <ac:chgData name="Anderson, Michael L.@DWR" userId="2ba06b20-6a61-47cc-8f37-f1f6e5e65de3" providerId="ADAL" clId="{A2B9534C-7015-48B1-8BEE-94AFF609DFBA}" dt="2025-07-31T18:12:49.517" v="2879" actId="1076"/>
          <ac:spMkLst>
            <pc:docMk/>
            <pc:sldMk cId="798410515" sldId="1548"/>
            <ac:spMk id="8" creationId="{A0C99A24-9774-9868-0488-B4403C90923B}"/>
          </ac:spMkLst>
        </pc:spChg>
      </pc:sldChg>
      <pc:sldChg chg="modSp add mod ord">
        <pc:chgData name="Anderson, Michael L.@DWR" userId="2ba06b20-6a61-47cc-8f37-f1f6e5e65de3" providerId="ADAL" clId="{A2B9534C-7015-48B1-8BEE-94AFF609DFBA}" dt="2025-07-31T16:27:25.988" v="1798"/>
        <pc:sldMkLst>
          <pc:docMk/>
          <pc:sldMk cId="984936880" sldId="1550"/>
        </pc:sldMkLst>
        <pc:spChg chg="mod">
          <ac:chgData name="Anderson, Michael L.@DWR" userId="2ba06b20-6a61-47cc-8f37-f1f6e5e65de3" providerId="ADAL" clId="{A2B9534C-7015-48B1-8BEE-94AFF609DFBA}" dt="2025-07-30T20:58:05.134" v="1136" actId="20577"/>
          <ac:spMkLst>
            <pc:docMk/>
            <pc:sldMk cId="984936880" sldId="1550"/>
            <ac:spMk id="3" creationId="{BE20AC64-148A-2231-7DAE-42775D0B2C25}"/>
          </ac:spMkLst>
        </pc:spChg>
      </pc:sldChg>
      <pc:sldChg chg="addSp delSp modSp add mod ord">
        <pc:chgData name="Anderson, Michael L.@DWR" userId="2ba06b20-6a61-47cc-8f37-f1f6e5e65de3" providerId="ADAL" clId="{A2B9534C-7015-48B1-8BEE-94AFF609DFBA}" dt="2025-07-31T16:27:20.859" v="1796"/>
        <pc:sldMkLst>
          <pc:docMk/>
          <pc:sldMk cId="2291987824" sldId="1551"/>
        </pc:sldMkLst>
        <pc:spChg chg="mod">
          <ac:chgData name="Anderson, Michael L.@DWR" userId="2ba06b20-6a61-47cc-8f37-f1f6e5e65de3" providerId="ADAL" clId="{A2B9534C-7015-48B1-8BEE-94AFF609DFBA}" dt="2025-07-29T20:58:08.888" v="521" actId="26606"/>
          <ac:spMkLst>
            <pc:docMk/>
            <pc:sldMk cId="2291987824" sldId="1551"/>
            <ac:spMk id="2" creationId="{7A008D21-5A30-6902-674E-8F2A839BCFDD}"/>
          </ac:spMkLst>
        </pc:spChg>
        <pc:spChg chg="mod">
          <ac:chgData name="Anderson, Michael L.@DWR" userId="2ba06b20-6a61-47cc-8f37-f1f6e5e65de3" providerId="ADAL" clId="{A2B9534C-7015-48B1-8BEE-94AFF609DFBA}" dt="2025-07-30T16:31:31.390" v="1033" actId="20577"/>
          <ac:spMkLst>
            <pc:docMk/>
            <pc:sldMk cId="2291987824" sldId="1551"/>
            <ac:spMk id="13" creationId="{D153B0A3-AAB1-D518-4CB8-EFB1CC4D73EB}"/>
          </ac:spMkLst>
        </pc:spChg>
        <pc:picChg chg="add del">
          <ac:chgData name="Anderson, Michael L.@DWR" userId="2ba06b20-6a61-47cc-8f37-f1f6e5e65de3" providerId="ADAL" clId="{A2B9534C-7015-48B1-8BEE-94AFF609DFBA}" dt="2025-07-29T20:58:09.760" v="523" actId="478"/>
          <ac:picMkLst>
            <pc:docMk/>
            <pc:sldMk cId="2291987824" sldId="1551"/>
            <ac:picMk id="12" creationId="{47823D69-0CBA-F8D7-72A2-3D7FA18075E1}"/>
          </ac:picMkLst>
        </pc:picChg>
      </pc:sldChg>
      <pc:sldChg chg="addSp delSp modSp new mod ord modClrScheme chgLayout">
        <pc:chgData name="Anderson, Michael L.@DWR" userId="2ba06b20-6a61-47cc-8f37-f1f6e5e65de3" providerId="ADAL" clId="{A2B9534C-7015-48B1-8BEE-94AFF609DFBA}" dt="2025-07-31T19:06:25.966" v="3053" actId="1076"/>
        <pc:sldMkLst>
          <pc:docMk/>
          <pc:sldMk cId="708846367" sldId="1552"/>
        </pc:sldMkLst>
        <pc:spChg chg="mod ord">
          <ac:chgData name="Anderson, Michael L.@DWR" userId="2ba06b20-6a61-47cc-8f37-f1f6e5e65de3" providerId="ADAL" clId="{A2B9534C-7015-48B1-8BEE-94AFF609DFBA}" dt="2025-07-31T16:31:04.847" v="1817" actId="122"/>
          <ac:spMkLst>
            <pc:docMk/>
            <pc:sldMk cId="708846367" sldId="1552"/>
            <ac:spMk id="2" creationId="{C925CD91-9983-17F9-EEF2-0B769173C9F2}"/>
          </ac:spMkLst>
        </pc:spChg>
        <pc:spChg chg="add del mod ord">
          <ac:chgData name="Anderson, Michael L.@DWR" userId="2ba06b20-6a61-47cc-8f37-f1f6e5e65de3" providerId="ADAL" clId="{A2B9534C-7015-48B1-8BEE-94AFF609DFBA}" dt="2025-07-30T21:28:30.653" v="1410"/>
          <ac:spMkLst>
            <pc:docMk/>
            <pc:sldMk cId="708846367" sldId="1552"/>
            <ac:spMk id="3" creationId="{A1D3CA2B-46EE-B927-048C-941278D3149A}"/>
          </ac:spMkLst>
        </pc:spChg>
        <pc:picChg chg="add mod">
          <ac:chgData name="Anderson, Michael L.@DWR" userId="2ba06b20-6a61-47cc-8f37-f1f6e5e65de3" providerId="ADAL" clId="{A2B9534C-7015-48B1-8BEE-94AFF609DFBA}" dt="2025-07-31T19:06:25.966" v="3053" actId="1076"/>
          <ac:picMkLst>
            <pc:docMk/>
            <pc:sldMk cId="708846367" sldId="1552"/>
            <ac:picMk id="3" creationId="{1CCE868F-C786-59A5-1094-A586AE597695}"/>
          </ac:picMkLst>
        </pc:picChg>
        <pc:picChg chg="add mod ord">
          <ac:chgData name="Anderson, Michael L.@DWR" userId="2ba06b20-6a61-47cc-8f37-f1f6e5e65de3" providerId="ADAL" clId="{A2B9534C-7015-48B1-8BEE-94AFF609DFBA}" dt="2025-07-31T19:03:38.065" v="3044" actId="1076"/>
          <ac:picMkLst>
            <pc:docMk/>
            <pc:sldMk cId="708846367" sldId="1552"/>
            <ac:picMk id="4" creationId="{2A4DD70C-BC35-57CE-05DF-0E2BE0282667}"/>
          </ac:picMkLst>
        </pc:picChg>
        <pc:picChg chg="add mod">
          <ac:chgData name="Anderson, Michael L.@DWR" userId="2ba06b20-6a61-47cc-8f37-f1f6e5e65de3" providerId="ADAL" clId="{A2B9534C-7015-48B1-8BEE-94AFF609DFBA}" dt="2025-07-31T18:54:57.392" v="3028" actId="14100"/>
          <ac:picMkLst>
            <pc:docMk/>
            <pc:sldMk cId="708846367" sldId="1552"/>
            <ac:picMk id="5" creationId="{3647423C-E54F-95DA-3926-E9DFC407443A}"/>
          </ac:picMkLst>
        </pc:picChg>
        <pc:picChg chg="add mod">
          <ac:chgData name="Anderson, Michael L.@DWR" userId="2ba06b20-6a61-47cc-8f37-f1f6e5e65de3" providerId="ADAL" clId="{A2B9534C-7015-48B1-8BEE-94AFF609DFBA}" dt="2025-07-31T16:44:55.756" v="1821" actId="1076"/>
          <ac:picMkLst>
            <pc:docMk/>
            <pc:sldMk cId="708846367" sldId="1552"/>
            <ac:picMk id="7" creationId="{40376C3A-6811-1F47-D902-27323A94071F}"/>
          </ac:picMkLst>
        </pc:picChg>
        <pc:picChg chg="add mod ord">
          <ac:chgData name="Anderson, Michael L.@DWR" userId="2ba06b20-6a61-47cc-8f37-f1f6e5e65de3" providerId="ADAL" clId="{A2B9534C-7015-48B1-8BEE-94AFF609DFBA}" dt="2025-07-31T19:06:09.021" v="3049" actId="1076"/>
          <ac:picMkLst>
            <pc:docMk/>
            <pc:sldMk cId="708846367" sldId="1552"/>
            <ac:picMk id="9" creationId="{658077B2-DA47-3FA9-5A0C-69822CDF63BF}"/>
          </ac:picMkLst>
        </pc:picChg>
        <pc:picChg chg="add mod">
          <ac:chgData name="Anderson, Michael L.@DWR" userId="2ba06b20-6a61-47cc-8f37-f1f6e5e65de3" providerId="ADAL" clId="{A2B9534C-7015-48B1-8BEE-94AFF609DFBA}" dt="2025-07-31T18:55:03.967" v="3030" actId="1076"/>
          <ac:picMkLst>
            <pc:docMk/>
            <pc:sldMk cId="708846367" sldId="1552"/>
            <ac:picMk id="11" creationId="{627D5E95-746F-C230-724F-79B65D7B2BD9}"/>
          </ac:picMkLst>
        </pc:picChg>
        <pc:picChg chg="add mod ord">
          <ac:chgData name="Anderson, Michael L.@DWR" userId="2ba06b20-6a61-47cc-8f37-f1f6e5e65de3" providerId="ADAL" clId="{A2B9534C-7015-48B1-8BEE-94AFF609DFBA}" dt="2025-07-31T19:06:17.878" v="3051" actId="1076"/>
          <ac:picMkLst>
            <pc:docMk/>
            <pc:sldMk cId="708846367" sldId="1552"/>
            <ac:picMk id="13" creationId="{44F29E13-4DF4-7B9B-4327-581CF3A0BE66}"/>
          </ac:picMkLst>
        </pc:picChg>
        <pc:picChg chg="add mod">
          <ac:chgData name="Anderson, Michael L.@DWR" userId="2ba06b20-6a61-47cc-8f37-f1f6e5e65de3" providerId="ADAL" clId="{A2B9534C-7015-48B1-8BEE-94AFF609DFBA}" dt="2025-07-31T18:55:20.795" v="3035" actId="1076"/>
          <ac:picMkLst>
            <pc:docMk/>
            <pc:sldMk cId="708846367" sldId="1552"/>
            <ac:picMk id="15" creationId="{D51A2F8D-255B-7842-35B4-AAD294D61D89}"/>
          </ac:picMkLst>
        </pc:picChg>
        <pc:picChg chg="add mod">
          <ac:chgData name="Anderson, Michael L.@DWR" userId="2ba06b20-6a61-47cc-8f37-f1f6e5e65de3" providerId="ADAL" clId="{A2B9534C-7015-48B1-8BEE-94AFF609DFBA}" dt="2025-07-31T18:57:11.290" v="3040" actId="1076"/>
          <ac:picMkLst>
            <pc:docMk/>
            <pc:sldMk cId="708846367" sldId="1552"/>
            <ac:picMk id="17" creationId="{387F86AD-F02E-3152-B7E3-A7403ABE4D6F}"/>
          </ac:picMkLst>
        </pc:picChg>
        <pc:picChg chg="add mod">
          <ac:chgData name="Anderson, Michael L.@DWR" userId="2ba06b20-6a61-47cc-8f37-f1f6e5e65de3" providerId="ADAL" clId="{A2B9534C-7015-48B1-8BEE-94AFF609DFBA}" dt="2025-07-31T19:03:31.355" v="3042" actId="1076"/>
          <ac:picMkLst>
            <pc:docMk/>
            <pc:sldMk cId="708846367" sldId="1552"/>
            <ac:picMk id="19" creationId="{36570D8C-34C0-2659-FA7C-BF11A74AABD2}"/>
          </ac:picMkLst>
        </pc:picChg>
        <pc:picChg chg="add mod ord">
          <ac:chgData name="Anderson, Michael L.@DWR" userId="2ba06b20-6a61-47cc-8f37-f1f6e5e65de3" providerId="ADAL" clId="{A2B9534C-7015-48B1-8BEE-94AFF609DFBA}" dt="2025-07-31T19:06:21.547" v="3052" actId="167"/>
          <ac:picMkLst>
            <pc:docMk/>
            <pc:sldMk cId="708846367" sldId="1552"/>
            <ac:picMk id="21" creationId="{B76C6C4B-F835-B8F1-E0FF-117C0A4258DA}"/>
          </ac:picMkLst>
        </pc:picChg>
        <pc:picChg chg="add mod">
          <ac:chgData name="Anderson, Michael L.@DWR" userId="2ba06b20-6a61-47cc-8f37-f1f6e5e65de3" providerId="ADAL" clId="{A2B9534C-7015-48B1-8BEE-94AFF609DFBA}" dt="2025-07-31T18:55:34.759" v="3038" actId="1076"/>
          <ac:picMkLst>
            <pc:docMk/>
            <pc:sldMk cId="708846367" sldId="1552"/>
            <ac:picMk id="2050" creationId="{EF5E3B50-D733-687C-45D7-CBD4A5209A25}"/>
          </ac:picMkLst>
        </pc:picChg>
      </pc:sldChg>
      <pc:sldChg chg="add ord">
        <pc:chgData name="Anderson, Michael L.@DWR" userId="2ba06b20-6a61-47cc-8f37-f1f6e5e65de3" providerId="ADAL" clId="{A2B9534C-7015-48B1-8BEE-94AFF609DFBA}" dt="2025-07-30T19:56:42.084" v="1044"/>
        <pc:sldMkLst>
          <pc:docMk/>
          <pc:sldMk cId="2028111277" sldId="1558"/>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38A7BD6A-383E-964C-AD92-23F37B2395A1}" type="datetimeFigureOut">
              <a:rPr lang="en-US" smtClean="0"/>
              <a:t>7/31/2025</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BD90456C-B818-6348-AF78-71CBB3499823}" type="slidenum">
              <a:rPr lang="en-US" smtClean="0"/>
              <a:t>‹#›</a:t>
            </a:fld>
            <a:endParaRPr lang="en-US"/>
          </a:p>
        </p:txBody>
      </p:sp>
    </p:spTree>
    <p:extLst>
      <p:ext uri="{BB962C8B-B14F-4D97-AF65-F5344CB8AC3E}">
        <p14:creationId xmlns:p14="http://schemas.microsoft.com/office/powerpoint/2010/main" val="14325677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DE075FD0-CBB3-2E43-916B-EF90ABFFEA1F}" type="datetimeFigureOut">
              <a:rPr lang="en-US" smtClean="0"/>
              <a:t>7/31/2025</a:t>
            </a:fld>
            <a:endParaRPr lang="en-US"/>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DB7C884C-2074-1E4E-8B7D-F3966173A152}" type="slidenum">
              <a:rPr lang="en-US" smtClean="0"/>
              <a:t>‹#›</a:t>
            </a:fld>
            <a:endParaRPr lang="en-US"/>
          </a:p>
        </p:txBody>
      </p:sp>
    </p:spTree>
    <p:extLst>
      <p:ext uri="{BB962C8B-B14F-4D97-AF65-F5344CB8AC3E}">
        <p14:creationId xmlns:p14="http://schemas.microsoft.com/office/powerpoint/2010/main" val="3629212088"/>
      </p:ext>
    </p:extLst>
  </p:cSld>
  <p:clrMap bg1="lt1" tx1="dk1" bg2="lt2" tx2="dk2" accent1="accent1" accent2="accent2" accent3="accent3" accent4="accent4" accent5="accent5" accent6="accent6" hlink="hlink" folHlink="folHlink"/>
  <p:notesStyle>
    <a:lvl1pPr marL="0" algn="l" defTabSz="816422" rtl="0" eaLnBrk="1" latinLnBrk="0" hangingPunct="1">
      <a:defRPr sz="2100" kern="1200">
        <a:solidFill>
          <a:schemeClr val="tx1"/>
        </a:solidFill>
        <a:latin typeface="+mn-lt"/>
        <a:ea typeface="+mn-ea"/>
        <a:cs typeface="+mn-cs"/>
      </a:defRPr>
    </a:lvl1pPr>
    <a:lvl2pPr marL="816422" algn="l" defTabSz="816422" rtl="0" eaLnBrk="1" latinLnBrk="0" hangingPunct="1">
      <a:defRPr sz="2100" kern="1200">
        <a:solidFill>
          <a:schemeClr val="tx1"/>
        </a:solidFill>
        <a:latin typeface="+mn-lt"/>
        <a:ea typeface="+mn-ea"/>
        <a:cs typeface="+mn-cs"/>
      </a:defRPr>
    </a:lvl2pPr>
    <a:lvl3pPr marL="1632844" algn="l" defTabSz="816422" rtl="0" eaLnBrk="1" latinLnBrk="0" hangingPunct="1">
      <a:defRPr sz="2100" kern="1200">
        <a:solidFill>
          <a:schemeClr val="tx1"/>
        </a:solidFill>
        <a:latin typeface="+mn-lt"/>
        <a:ea typeface="+mn-ea"/>
        <a:cs typeface="+mn-cs"/>
      </a:defRPr>
    </a:lvl3pPr>
    <a:lvl4pPr marL="2449266" algn="l" defTabSz="816422" rtl="0" eaLnBrk="1" latinLnBrk="0" hangingPunct="1">
      <a:defRPr sz="2100" kern="1200">
        <a:solidFill>
          <a:schemeClr val="tx1"/>
        </a:solidFill>
        <a:latin typeface="+mn-lt"/>
        <a:ea typeface="+mn-ea"/>
        <a:cs typeface="+mn-cs"/>
      </a:defRPr>
    </a:lvl4pPr>
    <a:lvl5pPr marL="3265688" algn="l" defTabSz="816422" rtl="0" eaLnBrk="1" latinLnBrk="0" hangingPunct="1">
      <a:defRPr sz="2100" kern="1200">
        <a:solidFill>
          <a:schemeClr val="tx1"/>
        </a:solidFill>
        <a:latin typeface="+mn-lt"/>
        <a:ea typeface="+mn-ea"/>
        <a:cs typeface="+mn-cs"/>
      </a:defRPr>
    </a:lvl5pPr>
    <a:lvl6pPr marL="4082110" algn="l" defTabSz="816422" rtl="0" eaLnBrk="1" latinLnBrk="0" hangingPunct="1">
      <a:defRPr sz="2100" kern="1200">
        <a:solidFill>
          <a:schemeClr val="tx1"/>
        </a:solidFill>
        <a:latin typeface="+mn-lt"/>
        <a:ea typeface="+mn-ea"/>
        <a:cs typeface="+mn-cs"/>
      </a:defRPr>
    </a:lvl6pPr>
    <a:lvl7pPr marL="4898532" algn="l" defTabSz="816422" rtl="0" eaLnBrk="1" latinLnBrk="0" hangingPunct="1">
      <a:defRPr sz="2100" kern="1200">
        <a:solidFill>
          <a:schemeClr val="tx1"/>
        </a:solidFill>
        <a:latin typeface="+mn-lt"/>
        <a:ea typeface="+mn-ea"/>
        <a:cs typeface="+mn-cs"/>
      </a:defRPr>
    </a:lvl7pPr>
    <a:lvl8pPr marL="5714954" algn="l" defTabSz="816422" rtl="0" eaLnBrk="1" latinLnBrk="0" hangingPunct="1">
      <a:defRPr sz="2100" kern="1200">
        <a:solidFill>
          <a:schemeClr val="tx1"/>
        </a:solidFill>
        <a:latin typeface="+mn-lt"/>
        <a:ea typeface="+mn-ea"/>
        <a:cs typeface="+mn-cs"/>
      </a:defRPr>
    </a:lvl8pPr>
    <a:lvl9pPr marL="6531376" algn="l" defTabSz="816422" rtl="0" eaLnBrk="1" latinLnBrk="0" hangingPunct="1">
      <a:defRPr sz="2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7C884C-2074-1E4E-8B7D-F3966173A152}" type="slidenum">
              <a:rPr lang="en-US" smtClean="0"/>
              <a:t>1</a:t>
            </a:fld>
            <a:endParaRPr lang="en-US"/>
          </a:p>
        </p:txBody>
      </p:sp>
    </p:spTree>
    <p:extLst>
      <p:ext uri="{BB962C8B-B14F-4D97-AF65-F5344CB8AC3E}">
        <p14:creationId xmlns:p14="http://schemas.microsoft.com/office/powerpoint/2010/main" val="6753459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7C884C-2074-1E4E-8B7D-F3966173A152}" type="slidenum">
              <a:rPr lang="en-US" smtClean="0"/>
              <a:t>3</a:t>
            </a:fld>
            <a:endParaRPr lang="en-US"/>
          </a:p>
        </p:txBody>
      </p:sp>
    </p:spTree>
    <p:extLst>
      <p:ext uri="{BB962C8B-B14F-4D97-AF65-F5344CB8AC3E}">
        <p14:creationId xmlns:p14="http://schemas.microsoft.com/office/powerpoint/2010/main" val="30371109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7C884C-2074-1E4E-8B7D-F3966173A152}" type="slidenum">
              <a:rPr lang="en-US" smtClean="0"/>
              <a:t>8</a:t>
            </a:fld>
            <a:endParaRPr lang="en-US"/>
          </a:p>
        </p:txBody>
      </p:sp>
    </p:spTree>
    <p:extLst>
      <p:ext uri="{BB962C8B-B14F-4D97-AF65-F5344CB8AC3E}">
        <p14:creationId xmlns:p14="http://schemas.microsoft.com/office/powerpoint/2010/main" val="36623794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656018-A87F-B46F-A31A-06535CDE42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F7B1AC-BD92-D157-216B-C85111ADA9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4185757-BEEF-1C97-B4D2-741CB5EA436E}"/>
              </a:ext>
            </a:extLst>
          </p:cNvPr>
          <p:cNvSpPr>
            <a:spLocks noGrp="1"/>
          </p:cNvSpPr>
          <p:nvPr>
            <p:ph type="body" idx="1"/>
          </p:nvPr>
        </p:nvSpPr>
        <p:spPr>
          <a:xfrm>
            <a:off x="478759" y="4473894"/>
            <a:ext cx="6372055" cy="4614350"/>
          </a:xfrm>
        </p:spPr>
        <p:txBody>
          <a:bodyPr/>
          <a:lstStyle/>
          <a:p>
            <a:endParaRPr lang="en-US" dirty="0"/>
          </a:p>
        </p:txBody>
      </p:sp>
      <p:sp>
        <p:nvSpPr>
          <p:cNvPr id="4" name="Slide Number Placeholder 3">
            <a:extLst>
              <a:ext uri="{FF2B5EF4-FFF2-40B4-BE49-F238E27FC236}">
                <a16:creationId xmlns:a16="http://schemas.microsoft.com/office/drawing/2014/main" id="{BF8A1439-FF20-771C-F3BE-F577E8112AB9}"/>
              </a:ext>
            </a:extLst>
          </p:cNvPr>
          <p:cNvSpPr>
            <a:spLocks noGrp="1"/>
          </p:cNvSpPr>
          <p:nvPr>
            <p:ph type="sldNum" sz="quarter" idx="10"/>
          </p:nvPr>
        </p:nvSpPr>
        <p:spPr/>
        <p:txBody>
          <a:bodyPr/>
          <a:lstStyle/>
          <a:p>
            <a:fld id="{FB4DA058-E0D3-4FF6-B502-75469E8A59DA}" type="slidenum">
              <a:rPr lang="en-US" smtClean="0"/>
              <a:t>9</a:t>
            </a:fld>
            <a:endParaRPr lang="en-US" dirty="0"/>
          </a:p>
        </p:txBody>
      </p:sp>
    </p:spTree>
    <p:extLst>
      <p:ext uri="{BB962C8B-B14F-4D97-AF65-F5344CB8AC3E}">
        <p14:creationId xmlns:p14="http://schemas.microsoft.com/office/powerpoint/2010/main" val="22517153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7C884C-2074-1E4E-8B7D-F3966173A152}" type="slidenum">
              <a:rPr lang="en-US" smtClean="0"/>
              <a:t>10</a:t>
            </a:fld>
            <a:endParaRPr lang="en-US"/>
          </a:p>
        </p:txBody>
      </p:sp>
    </p:spTree>
    <p:extLst>
      <p:ext uri="{BB962C8B-B14F-4D97-AF65-F5344CB8AC3E}">
        <p14:creationId xmlns:p14="http://schemas.microsoft.com/office/powerpoint/2010/main" val="21410183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7C884C-2074-1E4E-8B7D-F3966173A152}" type="slidenum">
              <a:rPr lang="en-US" smtClean="0"/>
              <a:t>11</a:t>
            </a:fld>
            <a:endParaRPr lang="en-US"/>
          </a:p>
        </p:txBody>
      </p:sp>
    </p:spTree>
    <p:extLst>
      <p:ext uri="{BB962C8B-B14F-4D97-AF65-F5344CB8AC3E}">
        <p14:creationId xmlns:p14="http://schemas.microsoft.com/office/powerpoint/2010/main" val="7762780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B4DA058-E0D3-4FF6-B502-75469E8A59DA}" type="slidenum">
              <a:rPr lang="en-US" smtClean="0"/>
              <a:t>12</a:t>
            </a:fld>
            <a:endParaRPr lang="en-US" dirty="0"/>
          </a:p>
        </p:txBody>
      </p:sp>
    </p:spTree>
    <p:extLst>
      <p:ext uri="{BB962C8B-B14F-4D97-AF65-F5344CB8AC3E}">
        <p14:creationId xmlns:p14="http://schemas.microsoft.com/office/powerpoint/2010/main" val="14264225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for your time and attention.  At this time, I would be happy to entertain any questions.  I am also happy to follow up via email.  My address is on the screen: Michael dot L dot Anderson </a:t>
            </a:r>
            <a:r>
              <a:rPr lang="en-US"/>
              <a:t>at water dot ca dot gov.</a:t>
            </a:r>
          </a:p>
        </p:txBody>
      </p:sp>
      <p:sp>
        <p:nvSpPr>
          <p:cNvPr id="4" name="Slide Number Placeholder 3"/>
          <p:cNvSpPr>
            <a:spLocks noGrp="1"/>
          </p:cNvSpPr>
          <p:nvPr>
            <p:ph type="sldNum" sz="quarter" idx="5"/>
          </p:nvPr>
        </p:nvSpPr>
        <p:spPr/>
        <p:txBody>
          <a:bodyPr/>
          <a:lstStyle/>
          <a:p>
            <a:fld id="{DB7C884C-2074-1E4E-8B7D-F3966173A152}" type="slidenum">
              <a:rPr lang="en-US" smtClean="0"/>
              <a:t>15</a:t>
            </a:fld>
            <a:endParaRPr lang="en-US"/>
          </a:p>
        </p:txBody>
      </p:sp>
    </p:spTree>
    <p:extLst>
      <p:ext uri="{BB962C8B-B14F-4D97-AF65-F5344CB8AC3E}">
        <p14:creationId xmlns:p14="http://schemas.microsoft.com/office/powerpoint/2010/main" val="19042257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2" name="Picture Placeholder 24">
            <a:extLst>
              <a:ext uri="{FF2B5EF4-FFF2-40B4-BE49-F238E27FC236}">
                <a16:creationId xmlns:a16="http://schemas.microsoft.com/office/drawing/2014/main" id="{F364F0D4-FF05-764E-8022-608BBE76FF70}"/>
              </a:ext>
            </a:extLst>
          </p:cNvPr>
          <p:cNvSpPr>
            <a:spLocks noGrp="1"/>
          </p:cNvSpPr>
          <p:nvPr>
            <p:ph type="pic" sz="quarter" idx="19" hasCustomPrompt="1"/>
          </p:nvPr>
        </p:nvSpPr>
        <p:spPr>
          <a:xfrm>
            <a:off x="0" y="7223369"/>
            <a:ext cx="18288000" cy="2192094"/>
          </a:xfrm>
          <a:prstGeom prst="rect">
            <a:avLst/>
          </a:prstGeom>
        </p:spPr>
        <p:txBody>
          <a:bodyPr vert="horz"/>
          <a:lstStyle>
            <a:lvl1pPr marL="0" indent="0">
              <a:buFontTx/>
              <a:buNone/>
              <a:defRPr sz="1500" b="0" i="1" kern="700" spc="450">
                <a:solidFill>
                  <a:schemeClr val="bg1"/>
                </a:solidFill>
                <a:latin typeface="Arial"/>
              </a:defRPr>
            </a:lvl1pPr>
          </a:lstStyle>
          <a:p>
            <a:r>
              <a:rPr lang="en-US" dirty="0"/>
              <a:t>Place a 1020px x 164px picture here.</a:t>
            </a:r>
          </a:p>
        </p:txBody>
      </p:sp>
      <p:sp>
        <p:nvSpPr>
          <p:cNvPr id="3" name="Text Placeholder 15">
            <a:extLst>
              <a:ext uri="{FF2B5EF4-FFF2-40B4-BE49-F238E27FC236}">
                <a16:creationId xmlns:a16="http://schemas.microsoft.com/office/drawing/2014/main" id="{AC8406E1-F5BA-534C-A273-10DE16FE1EB7}"/>
              </a:ext>
            </a:extLst>
          </p:cNvPr>
          <p:cNvSpPr>
            <a:spLocks noGrp="1"/>
          </p:cNvSpPr>
          <p:nvPr>
            <p:ph type="body" sz="quarter" idx="14" hasCustomPrompt="1"/>
          </p:nvPr>
        </p:nvSpPr>
        <p:spPr>
          <a:xfrm>
            <a:off x="954284" y="2625636"/>
            <a:ext cx="16476988" cy="2105025"/>
          </a:xfrm>
          <a:prstGeom prst="rect">
            <a:avLst/>
          </a:prstGeom>
        </p:spPr>
        <p:txBody>
          <a:bodyPr vert="horz"/>
          <a:lstStyle>
            <a:lvl1pPr marL="0" indent="0" algn="r">
              <a:buFontTx/>
              <a:buNone/>
              <a:defRPr sz="16500" b="1" i="0" spc="-600" baseline="0">
                <a:solidFill>
                  <a:srgbClr val="00395E"/>
                </a:solidFill>
              </a:defRPr>
            </a:lvl1pPr>
            <a:lvl2pPr marL="685794" indent="0">
              <a:buFontTx/>
              <a:buNone/>
              <a:defRPr sz="16500" b="1" i="0" spc="-825">
                <a:solidFill>
                  <a:schemeClr val="accent1"/>
                </a:solidFill>
              </a:defRPr>
            </a:lvl2pPr>
            <a:lvl3pPr marL="1371590" indent="0">
              <a:buFontTx/>
              <a:buNone/>
              <a:defRPr sz="16500" b="1" i="0" spc="-825">
                <a:solidFill>
                  <a:schemeClr val="accent1"/>
                </a:solidFill>
              </a:defRPr>
            </a:lvl3pPr>
            <a:lvl4pPr marL="2057384" indent="0">
              <a:buFontTx/>
              <a:buNone/>
              <a:defRPr sz="16500" b="1" i="0" spc="-825">
                <a:solidFill>
                  <a:schemeClr val="accent1"/>
                </a:solidFill>
              </a:defRPr>
            </a:lvl4pPr>
            <a:lvl5pPr marL="2743178" indent="0">
              <a:buFontTx/>
              <a:buNone/>
              <a:defRPr sz="16500" b="1" i="0" spc="-825">
                <a:solidFill>
                  <a:schemeClr val="accent1"/>
                </a:solidFill>
              </a:defRPr>
            </a:lvl5pPr>
          </a:lstStyle>
          <a:p>
            <a:pPr lvl="0"/>
            <a:r>
              <a:rPr lang="en-US" dirty="0"/>
              <a:t>A Short Title </a:t>
            </a:r>
          </a:p>
        </p:txBody>
      </p:sp>
      <p:sp>
        <p:nvSpPr>
          <p:cNvPr id="4" name="Text Placeholder 17">
            <a:extLst>
              <a:ext uri="{FF2B5EF4-FFF2-40B4-BE49-F238E27FC236}">
                <a16:creationId xmlns:a16="http://schemas.microsoft.com/office/drawing/2014/main" id="{9E97C00A-8D89-A24D-8CA7-E354D5593678}"/>
              </a:ext>
            </a:extLst>
          </p:cNvPr>
          <p:cNvSpPr>
            <a:spLocks noGrp="1"/>
          </p:cNvSpPr>
          <p:nvPr>
            <p:ph type="body" sz="quarter" idx="15" hasCustomPrompt="1"/>
          </p:nvPr>
        </p:nvSpPr>
        <p:spPr>
          <a:xfrm>
            <a:off x="4717142" y="5037618"/>
            <a:ext cx="12621532" cy="923925"/>
          </a:xfrm>
          <a:prstGeom prst="rect">
            <a:avLst/>
          </a:prstGeom>
        </p:spPr>
        <p:txBody>
          <a:bodyPr vert="horz"/>
          <a:lstStyle>
            <a:lvl1pPr marL="0" indent="0" algn="r">
              <a:buFontTx/>
              <a:buNone/>
              <a:defRPr sz="3900" b="0" i="1" baseline="0">
                <a:solidFill>
                  <a:schemeClr val="tx1">
                    <a:lumMod val="65000"/>
                    <a:lumOff val="35000"/>
                  </a:schemeClr>
                </a:solidFill>
              </a:defRPr>
            </a:lvl1pPr>
          </a:lstStyle>
          <a:p>
            <a:pPr lvl="0"/>
            <a:r>
              <a:rPr lang="en-US" dirty="0"/>
              <a:t>Single line Subtitle of 40 character or less</a:t>
            </a:r>
          </a:p>
        </p:txBody>
      </p:sp>
      <p:sp>
        <p:nvSpPr>
          <p:cNvPr id="5" name="Text Placeholder 19">
            <a:extLst>
              <a:ext uri="{FF2B5EF4-FFF2-40B4-BE49-F238E27FC236}">
                <a16:creationId xmlns:a16="http://schemas.microsoft.com/office/drawing/2014/main" id="{6CFB9E51-AB50-004E-8E67-EA6F6844990E}"/>
              </a:ext>
            </a:extLst>
          </p:cNvPr>
          <p:cNvSpPr>
            <a:spLocks noGrp="1"/>
          </p:cNvSpPr>
          <p:nvPr>
            <p:ph type="body" sz="quarter" idx="16" hasCustomPrompt="1"/>
          </p:nvPr>
        </p:nvSpPr>
        <p:spPr>
          <a:xfrm>
            <a:off x="1981876" y="2840282"/>
            <a:ext cx="9864684" cy="540543"/>
          </a:xfrm>
          <a:prstGeom prst="rect">
            <a:avLst/>
          </a:prstGeom>
        </p:spPr>
        <p:txBody>
          <a:bodyPr vert="horz"/>
          <a:lstStyle>
            <a:lvl1pPr marL="0" indent="0">
              <a:buFontTx/>
              <a:buNone/>
              <a:defRPr sz="1200" kern="800" spc="630" baseline="0">
                <a:solidFill>
                  <a:schemeClr val="tx1">
                    <a:lumMod val="65000"/>
                    <a:lumOff val="35000"/>
                  </a:schemeClr>
                </a:solidFill>
              </a:defRPr>
            </a:lvl1pPr>
          </a:lstStyle>
          <a:p>
            <a:pPr lvl="0"/>
            <a:r>
              <a:rPr lang="en-US" dirty="0"/>
              <a:t>CALIFORNIA DEPARTMENT OF WATER RESOURCES</a:t>
            </a:r>
          </a:p>
        </p:txBody>
      </p:sp>
      <p:sp>
        <p:nvSpPr>
          <p:cNvPr id="6" name="Text Placeholder 21">
            <a:extLst>
              <a:ext uri="{FF2B5EF4-FFF2-40B4-BE49-F238E27FC236}">
                <a16:creationId xmlns:a16="http://schemas.microsoft.com/office/drawing/2014/main" id="{13F7D128-8861-3F43-A9EB-0E7ACDA47780}"/>
              </a:ext>
            </a:extLst>
          </p:cNvPr>
          <p:cNvSpPr>
            <a:spLocks noGrp="1"/>
          </p:cNvSpPr>
          <p:nvPr>
            <p:ph type="body" sz="quarter" idx="17" hasCustomPrompt="1"/>
          </p:nvPr>
        </p:nvSpPr>
        <p:spPr>
          <a:xfrm>
            <a:off x="13943929" y="5781075"/>
            <a:ext cx="3394746" cy="491820"/>
          </a:xfrm>
          <a:prstGeom prst="rect">
            <a:avLst/>
          </a:prstGeom>
        </p:spPr>
        <p:txBody>
          <a:bodyPr vert="horz"/>
          <a:lstStyle>
            <a:lvl1pPr marL="0" indent="0">
              <a:lnSpc>
                <a:spcPct val="150000"/>
              </a:lnSpc>
              <a:buFontTx/>
              <a:buNone/>
              <a:defRPr sz="1500" baseline="0">
                <a:solidFill>
                  <a:srgbClr val="00395E"/>
                </a:solidFill>
              </a:defRPr>
            </a:lvl1pPr>
          </a:lstStyle>
          <a:p>
            <a:pPr lvl="0"/>
            <a:r>
              <a:rPr lang="en-US" dirty="0"/>
              <a:t>Event Name   |   Date/Year</a:t>
            </a:r>
          </a:p>
        </p:txBody>
      </p:sp>
      <p:sp>
        <p:nvSpPr>
          <p:cNvPr id="7" name="Text Placeholder 21">
            <a:extLst>
              <a:ext uri="{FF2B5EF4-FFF2-40B4-BE49-F238E27FC236}">
                <a16:creationId xmlns:a16="http://schemas.microsoft.com/office/drawing/2014/main" id="{EB2060A9-0B46-1242-816F-6C3DCD80101E}"/>
              </a:ext>
            </a:extLst>
          </p:cNvPr>
          <p:cNvSpPr>
            <a:spLocks noGrp="1"/>
          </p:cNvSpPr>
          <p:nvPr>
            <p:ph type="body" sz="quarter" idx="18" hasCustomPrompt="1"/>
          </p:nvPr>
        </p:nvSpPr>
        <p:spPr>
          <a:xfrm>
            <a:off x="13943928" y="6218469"/>
            <a:ext cx="3636500" cy="548970"/>
          </a:xfrm>
          <a:prstGeom prst="rect">
            <a:avLst/>
          </a:prstGeom>
        </p:spPr>
        <p:txBody>
          <a:bodyPr vert="horz"/>
          <a:lstStyle>
            <a:lvl1pPr marL="0" indent="0">
              <a:lnSpc>
                <a:spcPct val="150000"/>
              </a:lnSpc>
              <a:buFontTx/>
              <a:buNone/>
              <a:defRPr sz="1500" baseline="0">
                <a:solidFill>
                  <a:srgbClr val="00395E"/>
                </a:solidFill>
              </a:defRPr>
            </a:lvl1pPr>
          </a:lstStyle>
          <a:p>
            <a:pPr lvl="0"/>
            <a:r>
              <a:rPr lang="en-US" dirty="0"/>
              <a:t>Presenter’s Name, Title</a:t>
            </a:r>
          </a:p>
        </p:txBody>
      </p:sp>
    </p:spTree>
    <p:extLst>
      <p:ext uri="{BB962C8B-B14F-4D97-AF65-F5344CB8AC3E}">
        <p14:creationId xmlns:p14="http://schemas.microsoft.com/office/powerpoint/2010/main" val="4118282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54480" y="1828800"/>
            <a:ext cx="15087600" cy="3228975"/>
          </a:xfrm>
          <a:prstGeom prst="rect">
            <a:avLst/>
          </a:prstGeom>
        </p:spPr>
        <p:txBody>
          <a:bodyPr>
            <a:noAutofit/>
          </a:bodyPr>
          <a:lstStyle>
            <a:lvl1pPr>
              <a:defRPr sz="10700" b="1">
                <a:solidFill>
                  <a:srgbClr val="00395E"/>
                </a:solidFill>
              </a:defRPr>
            </a:lvl1pPr>
          </a:lstStyle>
          <a:p>
            <a:r>
              <a:rPr lang="en-US" dirty="0"/>
              <a:t>Click to edit Master title style</a:t>
            </a:r>
          </a:p>
        </p:txBody>
      </p:sp>
      <p:sp>
        <p:nvSpPr>
          <p:cNvPr id="3" name="Subtitle 2"/>
          <p:cNvSpPr>
            <a:spLocks noGrp="1"/>
          </p:cNvSpPr>
          <p:nvPr>
            <p:ph type="subTitle" idx="1"/>
          </p:nvPr>
        </p:nvSpPr>
        <p:spPr>
          <a:xfrm>
            <a:off x="4267200" y="5063237"/>
            <a:ext cx="12344400" cy="1028700"/>
          </a:xfrm>
          <a:prstGeom prst="rect">
            <a:avLst/>
          </a:prstGeom>
        </p:spPr>
        <p:txBody>
          <a:bodyPr anchor="ctr"/>
          <a:lstStyle>
            <a:lvl1pPr marL="0" indent="0" algn="l">
              <a:buNone/>
              <a:defRPr>
                <a:solidFill>
                  <a:schemeClr val="tx1">
                    <a:lumMod val="65000"/>
                    <a:lumOff val="35000"/>
                  </a:schemeClr>
                </a:solidFill>
              </a:defRPr>
            </a:lvl1pPr>
            <a:lvl2pPr marL="816422" indent="0" algn="ctr">
              <a:buNone/>
              <a:defRPr>
                <a:solidFill>
                  <a:schemeClr val="tx1">
                    <a:tint val="75000"/>
                  </a:schemeClr>
                </a:solidFill>
              </a:defRPr>
            </a:lvl2pPr>
            <a:lvl3pPr marL="1632844" indent="0" algn="ctr">
              <a:buNone/>
              <a:defRPr>
                <a:solidFill>
                  <a:schemeClr val="tx1">
                    <a:tint val="75000"/>
                  </a:schemeClr>
                </a:solidFill>
              </a:defRPr>
            </a:lvl3pPr>
            <a:lvl4pPr marL="2449266" indent="0" algn="ctr">
              <a:buNone/>
              <a:defRPr>
                <a:solidFill>
                  <a:schemeClr val="tx1">
                    <a:tint val="75000"/>
                  </a:schemeClr>
                </a:solidFill>
              </a:defRPr>
            </a:lvl4pPr>
            <a:lvl5pPr marL="3265688" indent="0" algn="ctr">
              <a:buNone/>
              <a:defRPr>
                <a:solidFill>
                  <a:schemeClr val="tx1">
                    <a:tint val="75000"/>
                  </a:schemeClr>
                </a:solidFill>
              </a:defRPr>
            </a:lvl5pPr>
            <a:lvl6pPr marL="4082110" indent="0" algn="ctr">
              <a:buNone/>
              <a:defRPr>
                <a:solidFill>
                  <a:schemeClr val="tx1">
                    <a:tint val="75000"/>
                  </a:schemeClr>
                </a:solidFill>
              </a:defRPr>
            </a:lvl6pPr>
            <a:lvl7pPr marL="4898532" indent="0" algn="ctr">
              <a:buNone/>
              <a:defRPr>
                <a:solidFill>
                  <a:schemeClr val="tx1">
                    <a:tint val="75000"/>
                  </a:schemeClr>
                </a:solidFill>
              </a:defRPr>
            </a:lvl7pPr>
            <a:lvl8pPr marL="5714954" indent="0" algn="ctr">
              <a:buNone/>
              <a:defRPr>
                <a:solidFill>
                  <a:schemeClr val="tx1">
                    <a:tint val="75000"/>
                  </a:schemeClr>
                </a:solidFill>
              </a:defRPr>
            </a:lvl8pPr>
            <a:lvl9pPr marL="6531376" indent="0" algn="ctr">
              <a:buNone/>
              <a:defRPr>
                <a:solidFill>
                  <a:schemeClr val="tx1">
                    <a:tint val="75000"/>
                  </a:schemeClr>
                </a:solidFill>
              </a:defRPr>
            </a:lvl9pPr>
          </a:lstStyle>
          <a:p>
            <a:r>
              <a:rPr lang="en-US" dirty="0"/>
              <a:t>Click to edit Master subtitle style</a:t>
            </a:r>
          </a:p>
        </p:txBody>
      </p:sp>
      <p:sp>
        <p:nvSpPr>
          <p:cNvPr id="4" name="TextBox 3"/>
          <p:cNvSpPr txBox="1"/>
          <p:nvPr userDrawn="1"/>
        </p:nvSpPr>
        <p:spPr>
          <a:xfrm>
            <a:off x="530072" y="561001"/>
            <a:ext cx="9612527" cy="400110"/>
          </a:xfrm>
          <a:prstGeom prst="rect">
            <a:avLst/>
          </a:prstGeom>
          <a:noFill/>
        </p:spPr>
        <p:txBody>
          <a:bodyPr wrap="none" rtlCol="0">
            <a:spAutoFit/>
          </a:bodyPr>
          <a:lstStyle/>
          <a:p>
            <a:r>
              <a:rPr lang="en-US" sz="2000" spc="600" dirty="0">
                <a:solidFill>
                  <a:schemeClr val="tx1">
                    <a:lumMod val="65000"/>
                    <a:lumOff val="35000"/>
                  </a:schemeClr>
                </a:solidFill>
                <a:latin typeface="Arial"/>
                <a:cs typeface="Arial"/>
              </a:rPr>
              <a:t>CALIFORNIA DEPARTMENT OF WATER RESOURCES</a:t>
            </a:r>
          </a:p>
        </p:txBody>
      </p:sp>
    </p:spTree>
    <p:extLst>
      <p:ext uri="{BB962C8B-B14F-4D97-AF65-F5344CB8AC3E}">
        <p14:creationId xmlns:p14="http://schemas.microsoft.com/office/powerpoint/2010/main" val="3391843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626" y="6610351"/>
            <a:ext cx="15544800" cy="2043113"/>
          </a:xfrm>
          <a:prstGeom prst="rect">
            <a:avLst/>
          </a:prstGeom>
        </p:spPr>
        <p:txBody>
          <a:bodyPr lIns="163284" tIns="81642" rIns="163284" bIns="81642" anchor="t"/>
          <a:lstStyle>
            <a:lvl1pPr algn="l">
              <a:defRPr sz="7100" b="1" cap="all">
                <a:solidFill>
                  <a:srgbClr val="00395E"/>
                </a:solidFill>
              </a:defRPr>
            </a:lvl1pPr>
          </a:lstStyle>
          <a:p>
            <a:r>
              <a:rPr lang="en-US" dirty="0"/>
              <a:t>Click to edit Master title style</a:t>
            </a:r>
          </a:p>
        </p:txBody>
      </p:sp>
      <p:sp>
        <p:nvSpPr>
          <p:cNvPr id="3" name="Text Placeholder 2"/>
          <p:cNvSpPr>
            <a:spLocks noGrp="1"/>
          </p:cNvSpPr>
          <p:nvPr>
            <p:ph type="body" idx="1"/>
          </p:nvPr>
        </p:nvSpPr>
        <p:spPr>
          <a:xfrm>
            <a:off x="1444626" y="4360070"/>
            <a:ext cx="15544800" cy="2250281"/>
          </a:xfrm>
          <a:prstGeom prst="rect">
            <a:avLst/>
          </a:prstGeom>
        </p:spPr>
        <p:txBody>
          <a:bodyPr lIns="163284" tIns="81642" rIns="163284" bIns="81642" anchor="b"/>
          <a:lstStyle>
            <a:lvl1pPr marL="0" indent="0">
              <a:buNone/>
              <a:defRPr sz="3600">
                <a:solidFill>
                  <a:schemeClr val="tx1">
                    <a:tint val="75000"/>
                  </a:schemeClr>
                </a:solidFill>
              </a:defRPr>
            </a:lvl1pPr>
            <a:lvl2pPr marL="816422" indent="0">
              <a:buNone/>
              <a:defRPr sz="3200">
                <a:solidFill>
                  <a:schemeClr val="tx1">
                    <a:tint val="75000"/>
                  </a:schemeClr>
                </a:solidFill>
              </a:defRPr>
            </a:lvl2pPr>
            <a:lvl3pPr marL="1632844" indent="0">
              <a:buNone/>
              <a:defRPr sz="2900">
                <a:solidFill>
                  <a:schemeClr val="tx1">
                    <a:tint val="75000"/>
                  </a:schemeClr>
                </a:solidFill>
              </a:defRPr>
            </a:lvl3pPr>
            <a:lvl4pPr marL="2449266" indent="0">
              <a:buNone/>
              <a:defRPr sz="2500">
                <a:solidFill>
                  <a:schemeClr val="tx1">
                    <a:tint val="75000"/>
                  </a:schemeClr>
                </a:solidFill>
              </a:defRPr>
            </a:lvl4pPr>
            <a:lvl5pPr marL="3265688" indent="0">
              <a:buNone/>
              <a:defRPr sz="2500">
                <a:solidFill>
                  <a:schemeClr val="tx1">
                    <a:tint val="75000"/>
                  </a:schemeClr>
                </a:solidFill>
              </a:defRPr>
            </a:lvl5pPr>
            <a:lvl6pPr marL="4082110" indent="0">
              <a:buNone/>
              <a:defRPr sz="2500">
                <a:solidFill>
                  <a:schemeClr val="tx1">
                    <a:tint val="75000"/>
                  </a:schemeClr>
                </a:solidFill>
              </a:defRPr>
            </a:lvl6pPr>
            <a:lvl7pPr marL="4898532" indent="0">
              <a:buNone/>
              <a:defRPr sz="2500">
                <a:solidFill>
                  <a:schemeClr val="tx1">
                    <a:tint val="75000"/>
                  </a:schemeClr>
                </a:solidFill>
              </a:defRPr>
            </a:lvl7pPr>
            <a:lvl8pPr marL="5714954" indent="0">
              <a:buNone/>
              <a:defRPr sz="2500">
                <a:solidFill>
                  <a:schemeClr val="tx1">
                    <a:tint val="75000"/>
                  </a:schemeClr>
                </a:solidFill>
              </a:defRPr>
            </a:lvl8pPr>
            <a:lvl9pPr marL="6531376" indent="0">
              <a:buNone/>
              <a:defRPr sz="25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13657532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bg>
      <p:bgPr>
        <a:gradFill rotWithShape="1">
          <a:gsLst>
            <a:gs pos="0">
              <a:schemeClr val="bg1">
                <a:lumMod val="95000"/>
              </a:schemeClr>
            </a:gs>
            <a:gs pos="100000">
              <a:schemeClr val="bg1">
                <a:lumMod val="75000"/>
                <a:alpha val="53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11957"/>
            <a:ext cx="16459200" cy="1714500"/>
          </a:xfrm>
          <a:prstGeom prst="rect">
            <a:avLst/>
          </a:prstGeom>
        </p:spPr>
        <p:txBody>
          <a:bodyPr lIns="163284" tIns="81642" rIns="163284" bIns="81642"/>
          <a:lstStyle>
            <a:lvl1pPr algn="l">
              <a:defRPr sz="7200" b="1">
                <a:solidFill>
                  <a:srgbClr val="00395E"/>
                </a:solidFill>
              </a:defRPr>
            </a:lvl1pPr>
          </a:lstStyle>
          <a:p>
            <a:r>
              <a:rPr lang="en-US" dirty="0"/>
              <a:t>Click to edit Master title style</a:t>
            </a:r>
          </a:p>
        </p:txBody>
      </p:sp>
      <p:sp>
        <p:nvSpPr>
          <p:cNvPr id="3" name="Content Placeholder 2"/>
          <p:cNvSpPr>
            <a:spLocks noGrp="1"/>
          </p:cNvSpPr>
          <p:nvPr>
            <p:ph idx="1"/>
          </p:nvPr>
        </p:nvSpPr>
        <p:spPr>
          <a:xfrm>
            <a:off x="914400" y="2400301"/>
            <a:ext cx="16459200" cy="6788945"/>
          </a:xfrm>
          <a:prstGeom prst="rect">
            <a:avLst/>
          </a:prstGeom>
        </p:spPr>
        <p:txBody>
          <a:bodyPr lIns="163284" tIns="81642" rIns="163284" bIns="81642"/>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5">
            <a:extLst>
              <a:ext uri="{FF2B5EF4-FFF2-40B4-BE49-F238E27FC236}">
                <a16:creationId xmlns:a16="http://schemas.microsoft.com/office/drawing/2014/main" id="{22FE17BF-62EF-294C-AC68-AEF695F02BD1}"/>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253354" y="9210163"/>
            <a:ext cx="5140446" cy="853923"/>
          </a:xfrm>
          <a:prstGeom prst="rect">
            <a:avLst/>
          </a:prstGeom>
        </p:spPr>
      </p:pic>
    </p:spTree>
    <p:extLst>
      <p:ext uri="{BB962C8B-B14F-4D97-AF65-F5344CB8AC3E}">
        <p14:creationId xmlns:p14="http://schemas.microsoft.com/office/powerpoint/2010/main" val="33487190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411957"/>
            <a:ext cx="16459200" cy="1714500"/>
          </a:xfrm>
          <a:prstGeom prst="rect">
            <a:avLst/>
          </a:prstGeom>
        </p:spPr>
        <p:txBody>
          <a:bodyPr lIns="163284" tIns="81642" rIns="163284" bIns="81642"/>
          <a:lstStyle>
            <a:lvl1pPr algn="l">
              <a:defRPr sz="7200" b="1">
                <a:solidFill>
                  <a:srgbClr val="00395E"/>
                </a:solidFill>
              </a:defRPr>
            </a:lvl1pPr>
          </a:lstStyle>
          <a:p>
            <a:r>
              <a:rPr lang="en-US" dirty="0"/>
              <a:t>Click to edit Master title style</a:t>
            </a:r>
          </a:p>
        </p:txBody>
      </p:sp>
      <p:sp>
        <p:nvSpPr>
          <p:cNvPr id="3" name="Content Placeholder 2"/>
          <p:cNvSpPr>
            <a:spLocks noGrp="1"/>
          </p:cNvSpPr>
          <p:nvPr>
            <p:ph sz="half" idx="1"/>
          </p:nvPr>
        </p:nvSpPr>
        <p:spPr>
          <a:xfrm>
            <a:off x="914400" y="2400301"/>
            <a:ext cx="8077200" cy="6788945"/>
          </a:xfrm>
          <a:prstGeom prst="rect">
            <a:avLst/>
          </a:prstGeom>
        </p:spPr>
        <p:txBody>
          <a:bodyPr lIns="163284" tIns="81642" rIns="163284" bIns="81642"/>
          <a:lstStyle>
            <a:lvl1pPr>
              <a:defRPr sz="5000">
                <a:solidFill>
                  <a:schemeClr val="tx1">
                    <a:lumMod val="75000"/>
                    <a:lumOff val="25000"/>
                  </a:schemeClr>
                </a:solidFill>
              </a:defRPr>
            </a:lvl1pPr>
            <a:lvl2pPr>
              <a:defRPr sz="4300">
                <a:solidFill>
                  <a:schemeClr val="tx1">
                    <a:lumMod val="75000"/>
                    <a:lumOff val="25000"/>
                  </a:schemeClr>
                </a:solidFill>
              </a:defRPr>
            </a:lvl2pPr>
            <a:lvl3pPr>
              <a:defRPr sz="3600">
                <a:solidFill>
                  <a:schemeClr val="tx1">
                    <a:lumMod val="75000"/>
                    <a:lumOff val="25000"/>
                  </a:schemeClr>
                </a:solidFill>
              </a:defRPr>
            </a:lvl3pPr>
            <a:lvl4pPr>
              <a:defRPr sz="3200">
                <a:solidFill>
                  <a:schemeClr val="tx1">
                    <a:lumMod val="75000"/>
                    <a:lumOff val="25000"/>
                  </a:schemeClr>
                </a:solidFill>
              </a:defRPr>
            </a:lvl4pPr>
            <a:lvl5pPr>
              <a:defRPr sz="3200">
                <a:solidFill>
                  <a:schemeClr val="tx1">
                    <a:lumMod val="75000"/>
                    <a:lumOff val="25000"/>
                  </a:schemeClr>
                </a:solidFill>
              </a:defRPr>
            </a:lvl5pPr>
            <a:lvl6pPr>
              <a:defRPr sz="3200"/>
            </a:lvl6pPr>
            <a:lvl7pPr>
              <a:defRPr sz="3200"/>
            </a:lvl7pPr>
            <a:lvl8pPr>
              <a:defRPr sz="3200"/>
            </a:lvl8pPr>
            <a:lvl9pPr>
              <a:defRPr sz="3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9296400" y="2400301"/>
            <a:ext cx="8077200" cy="6788945"/>
          </a:xfrm>
          <a:prstGeom prst="rect">
            <a:avLst/>
          </a:prstGeom>
        </p:spPr>
        <p:txBody>
          <a:bodyPr lIns="163284" tIns="81642" rIns="163284" bIns="81642"/>
          <a:lstStyle>
            <a:lvl1pPr>
              <a:defRPr sz="5000">
                <a:solidFill>
                  <a:schemeClr val="tx1">
                    <a:lumMod val="75000"/>
                    <a:lumOff val="25000"/>
                  </a:schemeClr>
                </a:solidFill>
              </a:defRPr>
            </a:lvl1pPr>
            <a:lvl2pPr>
              <a:defRPr sz="4300">
                <a:solidFill>
                  <a:schemeClr val="tx1">
                    <a:lumMod val="75000"/>
                    <a:lumOff val="25000"/>
                  </a:schemeClr>
                </a:solidFill>
              </a:defRPr>
            </a:lvl2pPr>
            <a:lvl3pPr>
              <a:defRPr sz="3600">
                <a:solidFill>
                  <a:schemeClr val="tx1">
                    <a:lumMod val="75000"/>
                    <a:lumOff val="25000"/>
                  </a:schemeClr>
                </a:solidFill>
              </a:defRPr>
            </a:lvl3pPr>
            <a:lvl4pPr>
              <a:defRPr sz="3200">
                <a:solidFill>
                  <a:schemeClr val="tx1">
                    <a:lumMod val="75000"/>
                    <a:lumOff val="25000"/>
                  </a:schemeClr>
                </a:solidFill>
              </a:defRPr>
            </a:lvl4pPr>
            <a:lvl5pPr>
              <a:defRPr sz="3200">
                <a:solidFill>
                  <a:schemeClr val="tx1">
                    <a:lumMod val="75000"/>
                    <a:lumOff val="25000"/>
                  </a:schemeClr>
                </a:solidFill>
              </a:defRPr>
            </a:lvl5pPr>
            <a:lvl6pPr>
              <a:defRPr sz="3200"/>
            </a:lvl6pPr>
            <a:lvl7pPr>
              <a:defRPr sz="3200"/>
            </a:lvl7pPr>
            <a:lvl8pPr>
              <a:defRPr sz="3200"/>
            </a:lvl8pPr>
            <a:lvl9pPr>
              <a:defRPr sz="3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5">
            <a:extLst>
              <a:ext uri="{FF2B5EF4-FFF2-40B4-BE49-F238E27FC236}">
                <a16:creationId xmlns:a16="http://schemas.microsoft.com/office/drawing/2014/main" id="{9A37B005-BFFD-DA41-8E10-12091077AF7C}"/>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253354" y="9210163"/>
            <a:ext cx="5140446" cy="853923"/>
          </a:xfrm>
          <a:prstGeom prst="rect">
            <a:avLst/>
          </a:prstGeom>
        </p:spPr>
      </p:pic>
    </p:spTree>
    <p:extLst>
      <p:ext uri="{BB962C8B-B14F-4D97-AF65-F5344CB8AC3E}">
        <p14:creationId xmlns:p14="http://schemas.microsoft.com/office/powerpoint/2010/main" val="22821314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Image and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411956"/>
            <a:ext cx="7547212" cy="2099231"/>
          </a:xfrm>
          <a:prstGeom prst="rect">
            <a:avLst/>
          </a:prstGeom>
        </p:spPr>
        <p:txBody>
          <a:bodyPr lIns="163284" tIns="81642" rIns="163284" bIns="81642"/>
          <a:lstStyle>
            <a:lvl1pPr algn="l">
              <a:defRPr sz="7200" b="1">
                <a:solidFill>
                  <a:srgbClr val="00395E"/>
                </a:solidFill>
              </a:defRPr>
            </a:lvl1pPr>
          </a:lstStyle>
          <a:p>
            <a:r>
              <a:rPr lang="en-US" dirty="0"/>
              <a:t>Click to edit Master title style</a:t>
            </a:r>
          </a:p>
        </p:txBody>
      </p:sp>
      <p:sp>
        <p:nvSpPr>
          <p:cNvPr id="3" name="Content Placeholder 2"/>
          <p:cNvSpPr>
            <a:spLocks noGrp="1"/>
          </p:cNvSpPr>
          <p:nvPr>
            <p:ph sz="half" idx="1"/>
          </p:nvPr>
        </p:nvSpPr>
        <p:spPr>
          <a:xfrm>
            <a:off x="914400" y="3343701"/>
            <a:ext cx="8077200" cy="5845545"/>
          </a:xfrm>
          <a:prstGeom prst="rect">
            <a:avLst/>
          </a:prstGeom>
        </p:spPr>
        <p:txBody>
          <a:bodyPr lIns="163284" tIns="81642" rIns="163284" bIns="81642"/>
          <a:lstStyle>
            <a:lvl1pPr>
              <a:defRPr sz="5000">
                <a:solidFill>
                  <a:schemeClr val="tx1">
                    <a:lumMod val="75000"/>
                    <a:lumOff val="25000"/>
                  </a:schemeClr>
                </a:solidFill>
              </a:defRPr>
            </a:lvl1pPr>
            <a:lvl2pPr>
              <a:defRPr sz="4300">
                <a:solidFill>
                  <a:schemeClr val="tx1">
                    <a:lumMod val="75000"/>
                    <a:lumOff val="25000"/>
                  </a:schemeClr>
                </a:solidFill>
              </a:defRPr>
            </a:lvl2pPr>
            <a:lvl3pPr>
              <a:defRPr sz="3600">
                <a:solidFill>
                  <a:schemeClr val="tx1">
                    <a:lumMod val="75000"/>
                    <a:lumOff val="25000"/>
                  </a:schemeClr>
                </a:solidFill>
              </a:defRPr>
            </a:lvl3pPr>
            <a:lvl4pPr>
              <a:defRPr sz="3200">
                <a:solidFill>
                  <a:schemeClr val="tx1">
                    <a:lumMod val="75000"/>
                    <a:lumOff val="25000"/>
                  </a:schemeClr>
                </a:solidFill>
              </a:defRPr>
            </a:lvl4pPr>
            <a:lvl5pPr>
              <a:defRPr sz="3200">
                <a:solidFill>
                  <a:schemeClr val="tx1">
                    <a:lumMod val="75000"/>
                    <a:lumOff val="25000"/>
                  </a:schemeClr>
                </a:solidFill>
              </a:defRPr>
            </a:lvl5pPr>
            <a:lvl6pPr>
              <a:defRPr sz="3200"/>
            </a:lvl6pPr>
            <a:lvl7pPr>
              <a:defRPr sz="3200"/>
            </a:lvl7pPr>
            <a:lvl8pPr>
              <a:defRPr sz="3200"/>
            </a:lvl8pPr>
            <a:lvl9pPr>
              <a:defRPr sz="3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9296400" y="0"/>
            <a:ext cx="8991600" cy="10286999"/>
          </a:xfrm>
          <a:prstGeom prst="rect">
            <a:avLst/>
          </a:prstGeom>
        </p:spPr>
        <p:txBody>
          <a:bodyPr lIns="163284" tIns="81642" rIns="163284" bIns="81642"/>
          <a:lstStyle>
            <a:lvl1pPr marL="0" indent="0">
              <a:buNone/>
              <a:defRPr sz="5000">
                <a:solidFill>
                  <a:schemeClr val="tx1">
                    <a:lumMod val="75000"/>
                    <a:lumOff val="25000"/>
                  </a:schemeClr>
                </a:solidFill>
              </a:defRPr>
            </a:lvl1pPr>
            <a:lvl2pPr>
              <a:defRPr sz="4300">
                <a:solidFill>
                  <a:schemeClr val="tx1">
                    <a:lumMod val="75000"/>
                    <a:lumOff val="25000"/>
                  </a:schemeClr>
                </a:solidFill>
              </a:defRPr>
            </a:lvl2pPr>
            <a:lvl3pPr>
              <a:defRPr sz="3600">
                <a:solidFill>
                  <a:schemeClr val="tx1">
                    <a:lumMod val="75000"/>
                    <a:lumOff val="25000"/>
                  </a:schemeClr>
                </a:solidFill>
              </a:defRPr>
            </a:lvl3pPr>
            <a:lvl4pPr>
              <a:defRPr sz="3200">
                <a:solidFill>
                  <a:schemeClr val="tx1">
                    <a:lumMod val="75000"/>
                    <a:lumOff val="25000"/>
                  </a:schemeClr>
                </a:solidFill>
              </a:defRPr>
            </a:lvl4pPr>
            <a:lvl5pPr>
              <a:defRPr sz="3200">
                <a:solidFill>
                  <a:schemeClr val="tx1">
                    <a:lumMod val="75000"/>
                    <a:lumOff val="25000"/>
                  </a:schemeClr>
                </a:solidFill>
              </a:defRPr>
            </a:lvl5pPr>
            <a:lvl6pPr>
              <a:defRPr sz="3200"/>
            </a:lvl6pPr>
            <a:lvl7pPr>
              <a:defRPr sz="3200"/>
            </a:lvl7pPr>
            <a:lvl8pPr>
              <a:defRPr sz="3200"/>
            </a:lvl8pPr>
            <a:lvl9pPr>
              <a:defRPr sz="3200"/>
            </a:lvl9pPr>
          </a:lstStyle>
          <a:p>
            <a:pPr lvl="0"/>
            <a:endParaRPr lang="en-US" dirty="0"/>
          </a:p>
        </p:txBody>
      </p:sp>
      <p:pic>
        <p:nvPicPr>
          <p:cNvPr id="6" name="Picture 5">
            <a:extLst>
              <a:ext uri="{FF2B5EF4-FFF2-40B4-BE49-F238E27FC236}">
                <a16:creationId xmlns:a16="http://schemas.microsoft.com/office/drawing/2014/main" id="{6263752D-273C-F748-A353-D7EF29A902EE}"/>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253354" y="9210163"/>
            <a:ext cx="5140446" cy="853923"/>
          </a:xfrm>
          <a:prstGeom prst="rect">
            <a:avLst/>
          </a:prstGeom>
        </p:spPr>
      </p:pic>
    </p:spTree>
    <p:extLst>
      <p:ext uri="{BB962C8B-B14F-4D97-AF65-F5344CB8AC3E}">
        <p14:creationId xmlns:p14="http://schemas.microsoft.com/office/powerpoint/2010/main" val="10179203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mage--left and text">
    <p:spTree>
      <p:nvGrpSpPr>
        <p:cNvPr id="1" name=""/>
        <p:cNvGrpSpPr/>
        <p:nvPr/>
      </p:nvGrpSpPr>
      <p:grpSpPr>
        <a:xfrm>
          <a:off x="0" y="0"/>
          <a:ext cx="0" cy="0"/>
          <a:chOff x="0" y="0"/>
          <a:chExt cx="0" cy="0"/>
        </a:xfrm>
      </p:grpSpPr>
      <p:sp>
        <p:nvSpPr>
          <p:cNvPr id="2" name="Title 1"/>
          <p:cNvSpPr>
            <a:spLocks noGrp="1"/>
          </p:cNvSpPr>
          <p:nvPr>
            <p:ph type="title"/>
          </p:nvPr>
        </p:nvSpPr>
        <p:spPr>
          <a:xfrm>
            <a:off x="9586416" y="657617"/>
            <a:ext cx="7547212" cy="2099231"/>
          </a:xfrm>
          <a:prstGeom prst="rect">
            <a:avLst/>
          </a:prstGeom>
        </p:spPr>
        <p:txBody>
          <a:bodyPr lIns="163284" tIns="81642" rIns="163284" bIns="81642"/>
          <a:lstStyle>
            <a:lvl1pPr algn="l">
              <a:defRPr sz="7200" b="1">
                <a:solidFill>
                  <a:srgbClr val="00395E"/>
                </a:solidFill>
              </a:defRPr>
            </a:lvl1pPr>
          </a:lstStyle>
          <a:p>
            <a:r>
              <a:rPr lang="en-US" dirty="0"/>
              <a:t>Click to edit Master title style</a:t>
            </a:r>
          </a:p>
        </p:txBody>
      </p:sp>
      <p:sp>
        <p:nvSpPr>
          <p:cNvPr id="3" name="Content Placeholder 2"/>
          <p:cNvSpPr>
            <a:spLocks noGrp="1"/>
          </p:cNvSpPr>
          <p:nvPr>
            <p:ph sz="half" idx="1" hasCustomPrompt="1"/>
          </p:nvPr>
        </p:nvSpPr>
        <p:spPr>
          <a:xfrm>
            <a:off x="9689911" y="4121624"/>
            <a:ext cx="8077200" cy="5845545"/>
          </a:xfrm>
          <a:prstGeom prst="rect">
            <a:avLst/>
          </a:prstGeom>
        </p:spPr>
        <p:txBody>
          <a:bodyPr lIns="163284" tIns="81642" rIns="163284" bIns="81642"/>
          <a:lstStyle>
            <a:lvl1pPr marL="0" indent="0">
              <a:buNone/>
              <a:defRPr sz="5000">
                <a:solidFill>
                  <a:schemeClr val="tx1">
                    <a:lumMod val="75000"/>
                    <a:lumOff val="25000"/>
                  </a:schemeClr>
                </a:solidFill>
              </a:defRPr>
            </a:lvl1pPr>
            <a:lvl2pPr>
              <a:defRPr sz="4300">
                <a:solidFill>
                  <a:schemeClr val="tx1">
                    <a:lumMod val="75000"/>
                    <a:lumOff val="25000"/>
                  </a:schemeClr>
                </a:solidFill>
              </a:defRPr>
            </a:lvl2pPr>
            <a:lvl3pPr>
              <a:defRPr sz="3600">
                <a:solidFill>
                  <a:schemeClr val="tx1">
                    <a:lumMod val="75000"/>
                    <a:lumOff val="25000"/>
                  </a:schemeClr>
                </a:solidFill>
              </a:defRPr>
            </a:lvl3pPr>
            <a:lvl4pPr>
              <a:defRPr sz="3200">
                <a:solidFill>
                  <a:schemeClr val="tx1">
                    <a:lumMod val="75000"/>
                    <a:lumOff val="25000"/>
                  </a:schemeClr>
                </a:solidFill>
              </a:defRPr>
            </a:lvl4pPr>
            <a:lvl5pPr>
              <a:defRPr sz="3200">
                <a:solidFill>
                  <a:schemeClr val="tx1">
                    <a:lumMod val="75000"/>
                    <a:lumOff val="25000"/>
                  </a:schemeClr>
                </a:solidFill>
              </a:defRPr>
            </a:lvl5pPr>
            <a:lvl6pPr>
              <a:defRPr sz="3200"/>
            </a:lvl6pPr>
            <a:lvl7pPr>
              <a:defRPr sz="3200"/>
            </a:lvl7pPr>
            <a:lvl8pPr>
              <a:defRPr sz="3200"/>
            </a:lvl8pPr>
            <a:lvl9pPr>
              <a:defRPr sz="3200"/>
            </a:lvl9pPr>
          </a:lstStyle>
          <a:p>
            <a:pPr lvl="0"/>
            <a:r>
              <a:rPr lang="en-US" dirty="0"/>
              <a:t>Click to edit Master text styles</a:t>
            </a:r>
          </a:p>
        </p:txBody>
      </p:sp>
      <p:sp>
        <p:nvSpPr>
          <p:cNvPr id="4" name="Content Placeholder 3"/>
          <p:cNvSpPr>
            <a:spLocks noGrp="1"/>
          </p:cNvSpPr>
          <p:nvPr>
            <p:ph sz="half" idx="2"/>
          </p:nvPr>
        </p:nvSpPr>
        <p:spPr>
          <a:xfrm>
            <a:off x="70513" y="1"/>
            <a:ext cx="8991600" cy="10286999"/>
          </a:xfrm>
          <a:prstGeom prst="rect">
            <a:avLst/>
          </a:prstGeom>
        </p:spPr>
        <p:txBody>
          <a:bodyPr lIns="163284" tIns="81642" rIns="163284" bIns="81642"/>
          <a:lstStyle>
            <a:lvl1pPr marL="0" indent="0">
              <a:buNone/>
              <a:defRPr sz="5000">
                <a:solidFill>
                  <a:schemeClr val="tx1">
                    <a:lumMod val="75000"/>
                    <a:lumOff val="25000"/>
                  </a:schemeClr>
                </a:solidFill>
              </a:defRPr>
            </a:lvl1pPr>
            <a:lvl2pPr>
              <a:defRPr sz="4300">
                <a:solidFill>
                  <a:schemeClr val="tx1">
                    <a:lumMod val="75000"/>
                    <a:lumOff val="25000"/>
                  </a:schemeClr>
                </a:solidFill>
              </a:defRPr>
            </a:lvl2pPr>
            <a:lvl3pPr>
              <a:defRPr sz="3600">
                <a:solidFill>
                  <a:schemeClr val="tx1">
                    <a:lumMod val="75000"/>
                    <a:lumOff val="25000"/>
                  </a:schemeClr>
                </a:solidFill>
              </a:defRPr>
            </a:lvl3pPr>
            <a:lvl4pPr>
              <a:defRPr sz="3200">
                <a:solidFill>
                  <a:schemeClr val="tx1">
                    <a:lumMod val="75000"/>
                    <a:lumOff val="25000"/>
                  </a:schemeClr>
                </a:solidFill>
              </a:defRPr>
            </a:lvl4pPr>
            <a:lvl5pPr>
              <a:defRPr sz="3200">
                <a:solidFill>
                  <a:schemeClr val="tx1">
                    <a:lumMod val="75000"/>
                    <a:lumOff val="25000"/>
                  </a:schemeClr>
                </a:solidFill>
              </a:defRPr>
            </a:lvl5pPr>
            <a:lvl6pPr>
              <a:defRPr sz="3200"/>
            </a:lvl6pPr>
            <a:lvl7pPr>
              <a:defRPr sz="3200"/>
            </a:lvl7pPr>
            <a:lvl8pPr>
              <a:defRPr sz="3200"/>
            </a:lvl8pPr>
            <a:lvl9pPr>
              <a:defRPr sz="3200"/>
            </a:lvl9pPr>
          </a:lstStyle>
          <a:p>
            <a:pPr lvl="0"/>
            <a:endParaRPr lang="en-US" dirty="0"/>
          </a:p>
        </p:txBody>
      </p:sp>
    </p:spTree>
    <p:extLst>
      <p:ext uri="{BB962C8B-B14F-4D97-AF65-F5344CB8AC3E}">
        <p14:creationId xmlns:p14="http://schemas.microsoft.com/office/powerpoint/2010/main" val="38636510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with seal">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DBE7C25-90F8-1D40-93DE-171CAE24262F}"/>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253354" y="9210163"/>
            <a:ext cx="5140446" cy="853923"/>
          </a:xfrm>
          <a:prstGeom prst="rect">
            <a:avLst/>
          </a:prstGeom>
        </p:spPr>
      </p:pic>
    </p:spTree>
    <p:extLst>
      <p:ext uri="{BB962C8B-B14F-4D97-AF65-F5344CB8AC3E}">
        <p14:creationId xmlns:p14="http://schemas.microsoft.com/office/powerpoint/2010/main" val="31695351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93998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rotWithShape="1">
          <a:gsLst>
            <a:gs pos="0">
              <a:schemeClr val="bg1">
                <a:lumMod val="95000"/>
              </a:schemeClr>
            </a:gs>
            <a:gs pos="100000">
              <a:schemeClr val="bg1">
                <a:lumMod val="75000"/>
                <a:alpha val="47000"/>
              </a:schemeClr>
            </a:gs>
          </a:gsLst>
          <a:path path="circle">
            <a:fillToRect l="50000" t="50000" r="50000" b="50000"/>
          </a:path>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3905104"/>
      </p:ext>
    </p:extLst>
  </p:cSld>
  <p:clrMap bg1="lt1" tx1="dk1" bg2="lt2" tx2="dk2" accent1="accent1" accent2="accent2" accent3="accent3" accent4="accent4" accent5="accent5" accent6="accent6" hlink="hlink" folHlink="folHlink"/>
  <p:sldLayoutIdLst>
    <p:sldLayoutId id="2147484155" r:id="rId1"/>
    <p:sldLayoutId id="2147484140" r:id="rId2"/>
    <p:sldLayoutId id="2147484141" r:id="rId3"/>
    <p:sldLayoutId id="2147484142" r:id="rId4"/>
    <p:sldLayoutId id="2147484144" r:id="rId5"/>
    <p:sldLayoutId id="2147484152" r:id="rId6"/>
    <p:sldLayoutId id="2147484154" r:id="rId7"/>
    <p:sldLayoutId id="2147484145" r:id="rId8"/>
    <p:sldLayoutId id="2147484146" r:id="rId9"/>
  </p:sldLayoutIdLst>
  <p:txStyles>
    <p:titleStyle>
      <a:lvl1pPr algn="ctr" defTabSz="816422" rtl="0" eaLnBrk="1" latinLnBrk="0" hangingPunct="1">
        <a:spcBef>
          <a:spcPct val="0"/>
        </a:spcBef>
        <a:buNone/>
        <a:defRPr sz="7900" kern="1200">
          <a:solidFill>
            <a:schemeClr val="tx1"/>
          </a:solidFill>
          <a:latin typeface="+mj-lt"/>
          <a:ea typeface="+mj-ea"/>
          <a:cs typeface="+mj-cs"/>
        </a:defRPr>
      </a:lvl1pPr>
    </p:titleStyle>
    <p:bodyStyle>
      <a:lvl1pPr marL="612317" indent="-612317" algn="l" defTabSz="816422" rtl="0" eaLnBrk="1" latinLnBrk="0" hangingPunct="1">
        <a:spcBef>
          <a:spcPct val="20000"/>
        </a:spcBef>
        <a:buFont typeface="Arial"/>
        <a:buChar char="•"/>
        <a:defRPr sz="5700" kern="1200">
          <a:solidFill>
            <a:schemeClr val="tx1"/>
          </a:solidFill>
          <a:latin typeface="+mn-lt"/>
          <a:ea typeface="+mn-ea"/>
          <a:cs typeface="+mn-cs"/>
        </a:defRPr>
      </a:lvl1pPr>
      <a:lvl2pPr marL="1326686" indent="-510264" algn="l" defTabSz="816422" rtl="0" eaLnBrk="1" latinLnBrk="0" hangingPunct="1">
        <a:spcBef>
          <a:spcPct val="20000"/>
        </a:spcBef>
        <a:buFont typeface="Arial"/>
        <a:buChar char="–"/>
        <a:defRPr sz="5000" kern="1200">
          <a:solidFill>
            <a:schemeClr val="tx1"/>
          </a:solidFill>
          <a:latin typeface="+mn-lt"/>
          <a:ea typeface="+mn-ea"/>
          <a:cs typeface="+mn-cs"/>
        </a:defRPr>
      </a:lvl2pPr>
      <a:lvl3pPr marL="2041055" indent="-408211" algn="l" defTabSz="816422" rtl="0" eaLnBrk="1" latinLnBrk="0" hangingPunct="1">
        <a:spcBef>
          <a:spcPct val="20000"/>
        </a:spcBef>
        <a:buFont typeface="Arial"/>
        <a:buChar char="•"/>
        <a:defRPr sz="4300" kern="1200">
          <a:solidFill>
            <a:schemeClr val="tx1"/>
          </a:solidFill>
          <a:latin typeface="+mn-lt"/>
          <a:ea typeface="+mn-ea"/>
          <a:cs typeface="+mn-cs"/>
        </a:defRPr>
      </a:lvl3pPr>
      <a:lvl4pPr marL="2857477" indent="-408211" algn="l" defTabSz="816422" rtl="0" eaLnBrk="1" latinLnBrk="0" hangingPunct="1">
        <a:spcBef>
          <a:spcPct val="20000"/>
        </a:spcBef>
        <a:buFont typeface="Arial"/>
        <a:buChar char="–"/>
        <a:defRPr sz="3600" kern="1200">
          <a:solidFill>
            <a:schemeClr val="tx1"/>
          </a:solidFill>
          <a:latin typeface="+mn-lt"/>
          <a:ea typeface="+mn-ea"/>
          <a:cs typeface="+mn-cs"/>
        </a:defRPr>
      </a:lvl4pPr>
      <a:lvl5pPr marL="3673899" indent="-408211" algn="l" defTabSz="816422" rtl="0" eaLnBrk="1" latinLnBrk="0" hangingPunct="1">
        <a:spcBef>
          <a:spcPct val="20000"/>
        </a:spcBef>
        <a:buFont typeface="Arial"/>
        <a:buChar char="»"/>
        <a:defRPr sz="3600" kern="1200">
          <a:solidFill>
            <a:schemeClr val="tx1"/>
          </a:solidFill>
          <a:latin typeface="+mn-lt"/>
          <a:ea typeface="+mn-ea"/>
          <a:cs typeface="+mn-cs"/>
        </a:defRPr>
      </a:lvl5pPr>
      <a:lvl6pPr marL="4490321" indent="-408211" algn="l" defTabSz="816422" rtl="0" eaLnBrk="1" latinLnBrk="0" hangingPunct="1">
        <a:spcBef>
          <a:spcPct val="20000"/>
        </a:spcBef>
        <a:buFont typeface="Arial"/>
        <a:buChar char="•"/>
        <a:defRPr sz="3600" kern="1200">
          <a:solidFill>
            <a:schemeClr val="tx1"/>
          </a:solidFill>
          <a:latin typeface="+mn-lt"/>
          <a:ea typeface="+mn-ea"/>
          <a:cs typeface="+mn-cs"/>
        </a:defRPr>
      </a:lvl6pPr>
      <a:lvl7pPr marL="5306743" indent="-408211" algn="l" defTabSz="816422" rtl="0" eaLnBrk="1" latinLnBrk="0" hangingPunct="1">
        <a:spcBef>
          <a:spcPct val="20000"/>
        </a:spcBef>
        <a:buFont typeface="Arial"/>
        <a:buChar char="•"/>
        <a:defRPr sz="3600" kern="1200">
          <a:solidFill>
            <a:schemeClr val="tx1"/>
          </a:solidFill>
          <a:latin typeface="+mn-lt"/>
          <a:ea typeface="+mn-ea"/>
          <a:cs typeface="+mn-cs"/>
        </a:defRPr>
      </a:lvl7pPr>
      <a:lvl8pPr marL="6123165" indent="-408211" algn="l" defTabSz="816422" rtl="0" eaLnBrk="1" latinLnBrk="0" hangingPunct="1">
        <a:spcBef>
          <a:spcPct val="20000"/>
        </a:spcBef>
        <a:buFont typeface="Arial"/>
        <a:buChar char="•"/>
        <a:defRPr sz="3600" kern="1200">
          <a:solidFill>
            <a:schemeClr val="tx1"/>
          </a:solidFill>
          <a:latin typeface="+mn-lt"/>
          <a:ea typeface="+mn-ea"/>
          <a:cs typeface="+mn-cs"/>
        </a:defRPr>
      </a:lvl8pPr>
      <a:lvl9pPr marL="6939587" indent="-408211" algn="l" defTabSz="816422" rtl="0" eaLnBrk="1" latinLnBrk="0" hangingPunct="1">
        <a:spcBef>
          <a:spcPct val="20000"/>
        </a:spcBef>
        <a:buFont typeface="Arial"/>
        <a:buChar char="•"/>
        <a:defRPr sz="3600" kern="1200">
          <a:solidFill>
            <a:schemeClr val="tx1"/>
          </a:solidFill>
          <a:latin typeface="+mn-lt"/>
          <a:ea typeface="+mn-ea"/>
          <a:cs typeface="+mn-cs"/>
        </a:defRPr>
      </a:lvl9pPr>
    </p:bodyStyle>
    <p:otherStyle>
      <a:defPPr>
        <a:defRPr lang="en-US"/>
      </a:defPPr>
      <a:lvl1pPr marL="0" algn="l" defTabSz="816422" rtl="0" eaLnBrk="1" latinLnBrk="0" hangingPunct="1">
        <a:defRPr sz="3200" kern="1200">
          <a:solidFill>
            <a:schemeClr val="tx1"/>
          </a:solidFill>
          <a:latin typeface="+mn-lt"/>
          <a:ea typeface="+mn-ea"/>
          <a:cs typeface="+mn-cs"/>
        </a:defRPr>
      </a:lvl1pPr>
      <a:lvl2pPr marL="816422" algn="l" defTabSz="816422" rtl="0" eaLnBrk="1" latinLnBrk="0" hangingPunct="1">
        <a:defRPr sz="3200" kern="1200">
          <a:solidFill>
            <a:schemeClr val="tx1"/>
          </a:solidFill>
          <a:latin typeface="+mn-lt"/>
          <a:ea typeface="+mn-ea"/>
          <a:cs typeface="+mn-cs"/>
        </a:defRPr>
      </a:lvl2pPr>
      <a:lvl3pPr marL="1632844" algn="l" defTabSz="816422" rtl="0" eaLnBrk="1" latinLnBrk="0" hangingPunct="1">
        <a:defRPr sz="3200" kern="1200">
          <a:solidFill>
            <a:schemeClr val="tx1"/>
          </a:solidFill>
          <a:latin typeface="+mn-lt"/>
          <a:ea typeface="+mn-ea"/>
          <a:cs typeface="+mn-cs"/>
        </a:defRPr>
      </a:lvl3pPr>
      <a:lvl4pPr marL="2449266" algn="l" defTabSz="816422" rtl="0" eaLnBrk="1" latinLnBrk="0" hangingPunct="1">
        <a:defRPr sz="3200" kern="1200">
          <a:solidFill>
            <a:schemeClr val="tx1"/>
          </a:solidFill>
          <a:latin typeface="+mn-lt"/>
          <a:ea typeface="+mn-ea"/>
          <a:cs typeface="+mn-cs"/>
        </a:defRPr>
      </a:lvl4pPr>
      <a:lvl5pPr marL="3265688" algn="l" defTabSz="816422" rtl="0" eaLnBrk="1" latinLnBrk="0" hangingPunct="1">
        <a:defRPr sz="3200" kern="1200">
          <a:solidFill>
            <a:schemeClr val="tx1"/>
          </a:solidFill>
          <a:latin typeface="+mn-lt"/>
          <a:ea typeface="+mn-ea"/>
          <a:cs typeface="+mn-cs"/>
        </a:defRPr>
      </a:lvl5pPr>
      <a:lvl6pPr marL="4082110" algn="l" defTabSz="816422" rtl="0" eaLnBrk="1" latinLnBrk="0" hangingPunct="1">
        <a:defRPr sz="3200" kern="1200">
          <a:solidFill>
            <a:schemeClr val="tx1"/>
          </a:solidFill>
          <a:latin typeface="+mn-lt"/>
          <a:ea typeface="+mn-ea"/>
          <a:cs typeface="+mn-cs"/>
        </a:defRPr>
      </a:lvl6pPr>
      <a:lvl7pPr marL="4898532" algn="l" defTabSz="816422" rtl="0" eaLnBrk="1" latinLnBrk="0" hangingPunct="1">
        <a:defRPr sz="3200" kern="1200">
          <a:solidFill>
            <a:schemeClr val="tx1"/>
          </a:solidFill>
          <a:latin typeface="+mn-lt"/>
          <a:ea typeface="+mn-ea"/>
          <a:cs typeface="+mn-cs"/>
        </a:defRPr>
      </a:lvl7pPr>
      <a:lvl8pPr marL="5714954" algn="l" defTabSz="816422" rtl="0" eaLnBrk="1" latinLnBrk="0" hangingPunct="1">
        <a:defRPr sz="3200" kern="1200">
          <a:solidFill>
            <a:schemeClr val="tx1"/>
          </a:solidFill>
          <a:latin typeface="+mn-lt"/>
          <a:ea typeface="+mn-ea"/>
          <a:cs typeface="+mn-cs"/>
        </a:defRPr>
      </a:lvl8pPr>
      <a:lvl9pPr marL="6531376" algn="l" defTabSz="816422" rtl="0" eaLnBrk="1" latinLnBrk="0" hangingPunct="1">
        <a:defRPr sz="3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8" Type="http://schemas.openxmlformats.org/officeDocument/2006/relationships/image" Target="../media/image17.gif"/><Relationship Id="rId13" Type="http://schemas.openxmlformats.org/officeDocument/2006/relationships/image" Target="../media/image22.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image" Target="../media/image11.png"/><Relationship Id="rId1" Type="http://schemas.openxmlformats.org/officeDocument/2006/relationships/slideLayout" Target="../slideLayouts/slideLayout5.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14.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26AF0B0-6372-5F18-A87D-6110CFB6943B}"/>
              </a:ext>
            </a:extLst>
          </p:cNvPr>
          <p:cNvPicPr>
            <a:picLocks noChangeAspect="1"/>
          </p:cNvPicPr>
          <p:nvPr/>
        </p:nvPicPr>
        <p:blipFill>
          <a:blip r:embed="rId3"/>
          <a:stretch>
            <a:fillRect/>
          </a:stretch>
        </p:blipFill>
        <p:spPr>
          <a:xfrm>
            <a:off x="0" y="1381328"/>
            <a:ext cx="18483266" cy="7910596"/>
          </a:xfrm>
          <a:prstGeom prst="rect">
            <a:avLst/>
          </a:prstGeom>
        </p:spPr>
      </p:pic>
      <p:sp>
        <p:nvSpPr>
          <p:cNvPr id="3" name="Subtitle 2"/>
          <p:cNvSpPr>
            <a:spLocks noGrp="1"/>
          </p:cNvSpPr>
          <p:nvPr>
            <p:ph type="subTitle" idx="1"/>
          </p:nvPr>
        </p:nvSpPr>
        <p:spPr>
          <a:xfrm>
            <a:off x="2385335" y="6681072"/>
            <a:ext cx="13133456" cy="968991"/>
          </a:xfrm>
        </p:spPr>
        <p:txBody>
          <a:bodyPr/>
          <a:lstStyle/>
          <a:p>
            <a:pPr algn="ctr"/>
            <a:r>
              <a:rPr lang="en-US" sz="4400" dirty="0">
                <a:solidFill>
                  <a:schemeClr val="bg1"/>
                </a:solidFill>
              </a:rPr>
              <a:t>FIRO Workshop August 7, 2025</a:t>
            </a:r>
            <a:endParaRPr lang="en-US" sz="4000" dirty="0">
              <a:solidFill>
                <a:schemeClr val="bg1"/>
              </a:solidFill>
            </a:endParaRPr>
          </a:p>
        </p:txBody>
      </p:sp>
      <p:sp>
        <p:nvSpPr>
          <p:cNvPr id="7" name="TextBox 6"/>
          <p:cNvSpPr txBox="1"/>
          <p:nvPr/>
        </p:nvSpPr>
        <p:spPr>
          <a:xfrm>
            <a:off x="530072" y="561001"/>
            <a:ext cx="9612527" cy="400110"/>
          </a:xfrm>
          <a:prstGeom prst="rect">
            <a:avLst/>
          </a:prstGeom>
          <a:noFill/>
        </p:spPr>
        <p:txBody>
          <a:bodyPr wrap="none" rtlCol="0">
            <a:spAutoFit/>
          </a:bodyPr>
          <a:lstStyle/>
          <a:p>
            <a:r>
              <a:rPr lang="en-US" sz="2000" spc="600" dirty="0">
                <a:solidFill>
                  <a:schemeClr val="tx1">
                    <a:lumMod val="65000"/>
                    <a:lumOff val="35000"/>
                  </a:schemeClr>
                </a:solidFill>
                <a:latin typeface="Arial"/>
                <a:cs typeface="Arial"/>
              </a:rPr>
              <a:t>CALIFORNIA DEPARTMENT OF WATER RESOURCES</a:t>
            </a:r>
          </a:p>
        </p:txBody>
      </p:sp>
      <p:sp>
        <p:nvSpPr>
          <p:cNvPr id="10" name="TextBox 9"/>
          <p:cNvSpPr txBox="1"/>
          <p:nvPr/>
        </p:nvSpPr>
        <p:spPr>
          <a:xfrm>
            <a:off x="6798134" y="9291924"/>
            <a:ext cx="10725591" cy="646331"/>
          </a:xfrm>
          <a:prstGeom prst="rect">
            <a:avLst/>
          </a:prstGeom>
          <a:noFill/>
        </p:spPr>
        <p:txBody>
          <a:bodyPr wrap="square" rtlCol="0">
            <a:spAutoFit/>
          </a:bodyPr>
          <a:lstStyle/>
          <a:p>
            <a:pPr algn="r"/>
            <a:r>
              <a:rPr lang="en-US" sz="3600" dirty="0">
                <a:solidFill>
                  <a:schemeClr val="tx1">
                    <a:lumMod val="65000"/>
                    <a:lumOff val="35000"/>
                  </a:schemeClr>
                </a:solidFill>
                <a:latin typeface="+mn-lt"/>
              </a:rPr>
              <a:t>Michael L. Anderson, State Climatologist</a:t>
            </a:r>
          </a:p>
        </p:txBody>
      </p:sp>
      <p:sp>
        <p:nvSpPr>
          <p:cNvPr id="11" name="Text Placeholder 6">
            <a:extLst>
              <a:ext uri="{FF2B5EF4-FFF2-40B4-BE49-F238E27FC236}">
                <a16:creationId xmlns:a16="http://schemas.microsoft.com/office/drawing/2014/main" id="{D586B408-C7C8-40F6-AD60-96E6D1E5545F}"/>
              </a:ext>
            </a:extLst>
          </p:cNvPr>
          <p:cNvSpPr>
            <a:spLocks noGrp="1"/>
          </p:cNvSpPr>
          <p:nvPr>
            <p:ph type="ctrTitle"/>
          </p:nvPr>
        </p:nvSpPr>
        <p:spPr>
          <a:xfrm>
            <a:off x="1408263" y="3439206"/>
            <a:ext cx="15087600" cy="2170112"/>
          </a:xfrm>
          <a:solidFill>
            <a:schemeClr val="bg1">
              <a:lumMod val="85000"/>
            </a:schemeClr>
          </a:solidFill>
        </p:spPr>
        <p:txBody>
          <a:bodyPr/>
          <a:lstStyle/>
          <a:p>
            <a:r>
              <a:rPr lang="en-US" sz="6600" dirty="0"/>
              <a:t>Beyond FIRO – A Vision for Climate Resilient Resources Management</a:t>
            </a:r>
          </a:p>
        </p:txBody>
      </p:sp>
      <p:sp>
        <p:nvSpPr>
          <p:cNvPr id="8" name="TextBox 7">
            <a:extLst>
              <a:ext uri="{FF2B5EF4-FFF2-40B4-BE49-F238E27FC236}">
                <a16:creationId xmlns:a16="http://schemas.microsoft.com/office/drawing/2014/main" id="{3A8B9CC2-B01B-3E14-1E91-950516494C23}"/>
              </a:ext>
            </a:extLst>
          </p:cNvPr>
          <p:cNvSpPr txBox="1"/>
          <p:nvPr/>
        </p:nvSpPr>
        <p:spPr>
          <a:xfrm>
            <a:off x="0" y="9356667"/>
            <a:ext cx="4105868" cy="369332"/>
          </a:xfrm>
          <a:prstGeom prst="rect">
            <a:avLst/>
          </a:prstGeom>
          <a:noFill/>
        </p:spPr>
        <p:txBody>
          <a:bodyPr wrap="none" rtlCol="0">
            <a:spAutoFit/>
          </a:bodyPr>
          <a:lstStyle/>
          <a:p>
            <a:r>
              <a:rPr lang="en-US" dirty="0"/>
              <a:t>Monet’s </a:t>
            </a:r>
            <a:r>
              <a:rPr lang="en-US"/>
              <a:t>Water Lillies at </a:t>
            </a:r>
            <a:r>
              <a:rPr lang="en-US" dirty="0"/>
              <a:t>the Orangerie, Paris</a:t>
            </a:r>
          </a:p>
        </p:txBody>
      </p:sp>
    </p:spTree>
    <p:extLst>
      <p:ext uri="{BB962C8B-B14F-4D97-AF65-F5344CB8AC3E}">
        <p14:creationId xmlns:p14="http://schemas.microsoft.com/office/powerpoint/2010/main" val="40359326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18288000" cy="1355105"/>
          </a:xfrm>
          <a:solidFill>
            <a:schemeClr val="bg1">
              <a:lumMod val="85000"/>
            </a:schemeClr>
          </a:solidFill>
        </p:spPr>
        <p:txBody>
          <a:bodyPr/>
          <a:lstStyle/>
          <a:p>
            <a:r>
              <a:rPr lang="en-US" sz="7200" dirty="0"/>
              <a:t>Water Year Timeline</a:t>
            </a:r>
          </a:p>
        </p:txBody>
      </p:sp>
      <p:sp>
        <p:nvSpPr>
          <p:cNvPr id="10" name="TextBox 9"/>
          <p:cNvSpPr txBox="1"/>
          <p:nvPr/>
        </p:nvSpPr>
        <p:spPr>
          <a:xfrm>
            <a:off x="6052298" y="9335599"/>
            <a:ext cx="4257083" cy="646331"/>
          </a:xfrm>
          <a:prstGeom prst="rect">
            <a:avLst/>
          </a:prstGeom>
          <a:noFill/>
        </p:spPr>
        <p:txBody>
          <a:bodyPr wrap="square" lIns="91440" tIns="45720" rIns="91440" bIns="45720" rtlCol="0" anchor="t">
            <a:spAutoFit/>
          </a:bodyPr>
          <a:lstStyle/>
          <a:p>
            <a:pPr algn="r"/>
            <a:r>
              <a:rPr lang="en-US" sz="3600">
                <a:solidFill>
                  <a:schemeClr val="tx1">
                    <a:lumMod val="65000"/>
                    <a:lumOff val="35000"/>
                  </a:schemeClr>
                </a:solidFill>
                <a:cs typeface="Arial"/>
              </a:rPr>
              <a:t>Expectations</a:t>
            </a:r>
          </a:p>
        </p:txBody>
      </p:sp>
      <p:pic>
        <p:nvPicPr>
          <p:cNvPr id="6" name="Picture 5">
            <a:extLst>
              <a:ext uri="{FF2B5EF4-FFF2-40B4-BE49-F238E27FC236}">
                <a16:creationId xmlns:a16="http://schemas.microsoft.com/office/drawing/2014/main" id="{5DBA4B49-B4F8-5BAC-73DE-44774C53895A}"/>
              </a:ext>
            </a:extLst>
          </p:cNvPr>
          <p:cNvPicPr>
            <a:picLocks noChangeAspect="1"/>
          </p:cNvPicPr>
          <p:nvPr/>
        </p:nvPicPr>
        <p:blipFill>
          <a:blip r:embed="rId3"/>
          <a:stretch>
            <a:fillRect/>
          </a:stretch>
        </p:blipFill>
        <p:spPr>
          <a:xfrm>
            <a:off x="0" y="3422630"/>
            <a:ext cx="18288000" cy="5727741"/>
          </a:xfrm>
          <a:prstGeom prst="rect">
            <a:avLst/>
          </a:prstGeom>
        </p:spPr>
      </p:pic>
      <p:sp>
        <p:nvSpPr>
          <p:cNvPr id="3" name="TextBox 2">
            <a:extLst>
              <a:ext uri="{FF2B5EF4-FFF2-40B4-BE49-F238E27FC236}">
                <a16:creationId xmlns:a16="http://schemas.microsoft.com/office/drawing/2014/main" id="{FD463A99-8B2B-8B78-6578-0E7999EBEC00}"/>
              </a:ext>
            </a:extLst>
          </p:cNvPr>
          <p:cNvSpPr txBox="1"/>
          <p:nvPr/>
        </p:nvSpPr>
        <p:spPr>
          <a:xfrm>
            <a:off x="2287121" y="3404906"/>
            <a:ext cx="9198875" cy="646331"/>
          </a:xfrm>
          <a:prstGeom prst="rect">
            <a:avLst/>
          </a:prstGeom>
          <a:noFill/>
        </p:spPr>
        <p:txBody>
          <a:bodyPr wrap="square" lIns="91440" tIns="45720" rIns="91440" bIns="45720" rtlCol="0" anchor="t">
            <a:spAutoFit/>
          </a:bodyPr>
          <a:lstStyle/>
          <a:p>
            <a:pPr algn="r"/>
            <a:r>
              <a:rPr lang="en-US" sz="3600">
                <a:solidFill>
                  <a:schemeClr val="tx1">
                    <a:lumMod val="65000"/>
                    <a:lumOff val="35000"/>
                  </a:schemeClr>
                </a:solidFill>
                <a:cs typeface="Arial"/>
              </a:rPr>
              <a:t>Events that Build a Water Year Outcome</a:t>
            </a:r>
          </a:p>
        </p:txBody>
      </p:sp>
      <p:sp>
        <p:nvSpPr>
          <p:cNvPr id="4" name="TextBox 3">
            <a:extLst>
              <a:ext uri="{FF2B5EF4-FFF2-40B4-BE49-F238E27FC236}">
                <a16:creationId xmlns:a16="http://schemas.microsoft.com/office/drawing/2014/main" id="{721276CF-F6E6-F056-510B-31E3A7EEC84C}"/>
              </a:ext>
            </a:extLst>
          </p:cNvPr>
          <p:cNvSpPr txBox="1"/>
          <p:nvPr/>
        </p:nvSpPr>
        <p:spPr>
          <a:xfrm>
            <a:off x="9995288" y="5386038"/>
            <a:ext cx="1297535" cy="369332"/>
          </a:xfrm>
          <a:prstGeom prst="rect">
            <a:avLst/>
          </a:prstGeom>
          <a:noFill/>
        </p:spPr>
        <p:txBody>
          <a:bodyPr wrap="none" rtlCol="0">
            <a:spAutoFit/>
          </a:bodyPr>
          <a:lstStyle/>
          <a:p>
            <a:r>
              <a:rPr lang="en-US" dirty="0"/>
              <a:t>Heat Events</a:t>
            </a:r>
          </a:p>
        </p:txBody>
      </p:sp>
      <p:sp>
        <p:nvSpPr>
          <p:cNvPr id="5" name="TextBox 4">
            <a:extLst>
              <a:ext uri="{FF2B5EF4-FFF2-40B4-BE49-F238E27FC236}">
                <a16:creationId xmlns:a16="http://schemas.microsoft.com/office/drawing/2014/main" id="{173D245C-A836-8826-71ED-BA78BB12F064}"/>
              </a:ext>
            </a:extLst>
          </p:cNvPr>
          <p:cNvSpPr txBox="1"/>
          <p:nvPr/>
        </p:nvSpPr>
        <p:spPr>
          <a:xfrm>
            <a:off x="13760606" y="5386038"/>
            <a:ext cx="1015214" cy="923330"/>
          </a:xfrm>
          <a:prstGeom prst="rect">
            <a:avLst/>
          </a:prstGeom>
          <a:noFill/>
        </p:spPr>
        <p:txBody>
          <a:bodyPr wrap="none" rtlCol="0">
            <a:spAutoFit/>
          </a:bodyPr>
          <a:lstStyle/>
          <a:p>
            <a:r>
              <a:rPr lang="en-US" dirty="0"/>
              <a:t>Decaying</a:t>
            </a:r>
          </a:p>
          <a:p>
            <a:r>
              <a:rPr lang="en-US" dirty="0"/>
              <a:t>Tropical</a:t>
            </a:r>
          </a:p>
          <a:p>
            <a:r>
              <a:rPr lang="en-US" dirty="0"/>
              <a:t>Systems</a:t>
            </a:r>
          </a:p>
        </p:txBody>
      </p:sp>
      <p:sp>
        <p:nvSpPr>
          <p:cNvPr id="8" name="TextBox 7">
            <a:extLst>
              <a:ext uri="{FF2B5EF4-FFF2-40B4-BE49-F238E27FC236}">
                <a16:creationId xmlns:a16="http://schemas.microsoft.com/office/drawing/2014/main" id="{6B14AEDA-C6BE-3577-247A-B8DEEE0516B4}"/>
              </a:ext>
            </a:extLst>
          </p:cNvPr>
          <p:cNvSpPr txBox="1"/>
          <p:nvPr/>
        </p:nvSpPr>
        <p:spPr>
          <a:xfrm>
            <a:off x="5226595" y="5273882"/>
            <a:ext cx="922047" cy="646331"/>
          </a:xfrm>
          <a:prstGeom prst="rect">
            <a:avLst/>
          </a:prstGeom>
          <a:noFill/>
        </p:spPr>
        <p:txBody>
          <a:bodyPr wrap="none" rtlCol="0">
            <a:spAutoFit/>
          </a:bodyPr>
          <a:lstStyle/>
          <a:p>
            <a:r>
              <a:rPr lang="en-US" dirty="0"/>
              <a:t>Almond</a:t>
            </a:r>
          </a:p>
          <a:p>
            <a:r>
              <a:rPr lang="en-US" dirty="0"/>
              <a:t>Bloom</a:t>
            </a:r>
          </a:p>
        </p:txBody>
      </p:sp>
      <p:sp>
        <p:nvSpPr>
          <p:cNvPr id="9" name="TextBox 8">
            <a:extLst>
              <a:ext uri="{FF2B5EF4-FFF2-40B4-BE49-F238E27FC236}">
                <a16:creationId xmlns:a16="http://schemas.microsoft.com/office/drawing/2014/main" id="{AF3B5E03-CA15-6FCE-A12E-0CAB05242D2C}"/>
              </a:ext>
            </a:extLst>
          </p:cNvPr>
          <p:cNvSpPr txBox="1"/>
          <p:nvPr/>
        </p:nvSpPr>
        <p:spPr>
          <a:xfrm>
            <a:off x="3715967" y="5386038"/>
            <a:ext cx="2249931" cy="369332"/>
          </a:xfrm>
          <a:prstGeom prst="rect">
            <a:avLst/>
          </a:prstGeom>
          <a:noFill/>
        </p:spPr>
        <p:txBody>
          <a:bodyPr wrap="square" rtlCol="0">
            <a:spAutoFit/>
          </a:bodyPr>
          <a:lstStyle/>
          <a:p>
            <a:r>
              <a:rPr lang="en-US" dirty="0"/>
              <a:t>Cold Water Plan</a:t>
            </a:r>
          </a:p>
        </p:txBody>
      </p:sp>
      <p:sp>
        <p:nvSpPr>
          <p:cNvPr id="11" name="TextBox 10">
            <a:extLst>
              <a:ext uri="{FF2B5EF4-FFF2-40B4-BE49-F238E27FC236}">
                <a16:creationId xmlns:a16="http://schemas.microsoft.com/office/drawing/2014/main" id="{5C473CC8-32D0-BCDD-0EA5-18B90BA2E7DE}"/>
              </a:ext>
            </a:extLst>
          </p:cNvPr>
          <p:cNvSpPr txBox="1"/>
          <p:nvPr/>
        </p:nvSpPr>
        <p:spPr>
          <a:xfrm>
            <a:off x="6416737" y="5382634"/>
            <a:ext cx="1119987" cy="369332"/>
          </a:xfrm>
          <a:prstGeom prst="rect">
            <a:avLst/>
          </a:prstGeom>
          <a:noFill/>
        </p:spPr>
        <p:txBody>
          <a:bodyPr wrap="none" rtlCol="0">
            <a:spAutoFit/>
          </a:bodyPr>
          <a:lstStyle/>
          <a:p>
            <a:r>
              <a:rPr lang="en-US" dirty="0"/>
              <a:t>Irrigation?</a:t>
            </a:r>
          </a:p>
        </p:txBody>
      </p:sp>
      <p:sp>
        <p:nvSpPr>
          <p:cNvPr id="12" name="Rectangle 11">
            <a:extLst>
              <a:ext uri="{FF2B5EF4-FFF2-40B4-BE49-F238E27FC236}">
                <a16:creationId xmlns:a16="http://schemas.microsoft.com/office/drawing/2014/main" id="{096F97A6-09E6-9BA6-35CA-1798322E2E34}"/>
              </a:ext>
            </a:extLst>
          </p:cNvPr>
          <p:cNvSpPr/>
          <p:nvPr/>
        </p:nvSpPr>
        <p:spPr>
          <a:xfrm>
            <a:off x="350196" y="1406167"/>
            <a:ext cx="3530609" cy="8880833"/>
          </a:xfrm>
          <a:prstGeom prst="rect">
            <a:avLst/>
          </a:prstGeom>
          <a:solidFill>
            <a:schemeClr val="accent5">
              <a:lumMod val="20000"/>
              <a:lumOff val="80000"/>
              <a:alpha val="3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1545E9DB-DC6D-2C41-1816-8D7541A18E29}"/>
              </a:ext>
            </a:extLst>
          </p:cNvPr>
          <p:cNvSpPr txBox="1"/>
          <p:nvPr/>
        </p:nvSpPr>
        <p:spPr>
          <a:xfrm>
            <a:off x="1401305" y="1575887"/>
            <a:ext cx="1263551" cy="1015663"/>
          </a:xfrm>
          <a:prstGeom prst="rect">
            <a:avLst/>
          </a:prstGeom>
          <a:noFill/>
        </p:spPr>
        <p:txBody>
          <a:bodyPr wrap="none" rtlCol="0">
            <a:spAutoFit/>
          </a:bodyPr>
          <a:lstStyle/>
          <a:p>
            <a:r>
              <a:rPr lang="en-US" sz="6000" dirty="0"/>
              <a:t>Fall</a:t>
            </a:r>
          </a:p>
        </p:txBody>
      </p:sp>
      <p:sp>
        <p:nvSpPr>
          <p:cNvPr id="14" name="Rectangle 13">
            <a:extLst>
              <a:ext uri="{FF2B5EF4-FFF2-40B4-BE49-F238E27FC236}">
                <a16:creationId xmlns:a16="http://schemas.microsoft.com/office/drawing/2014/main" id="{5EEA5D55-A5D4-526A-8BC0-4618C9FDB1DC}"/>
              </a:ext>
            </a:extLst>
          </p:cNvPr>
          <p:cNvSpPr/>
          <p:nvPr/>
        </p:nvSpPr>
        <p:spPr>
          <a:xfrm>
            <a:off x="3833314" y="1355106"/>
            <a:ext cx="3661118" cy="8937956"/>
          </a:xfrm>
          <a:prstGeom prst="rect">
            <a:avLst/>
          </a:prstGeom>
          <a:solidFill>
            <a:schemeClr val="accent4">
              <a:lumMod val="20000"/>
              <a:lumOff val="80000"/>
              <a:alpha val="3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TextBox 14">
            <a:extLst>
              <a:ext uri="{FF2B5EF4-FFF2-40B4-BE49-F238E27FC236}">
                <a16:creationId xmlns:a16="http://schemas.microsoft.com/office/drawing/2014/main" id="{A469A313-0C60-3B5C-8BED-09721755463D}"/>
              </a:ext>
            </a:extLst>
          </p:cNvPr>
          <p:cNvSpPr txBox="1"/>
          <p:nvPr/>
        </p:nvSpPr>
        <p:spPr>
          <a:xfrm>
            <a:off x="4545618" y="1579880"/>
            <a:ext cx="2236510" cy="1015663"/>
          </a:xfrm>
          <a:prstGeom prst="rect">
            <a:avLst/>
          </a:prstGeom>
          <a:noFill/>
        </p:spPr>
        <p:txBody>
          <a:bodyPr wrap="none" rtlCol="0">
            <a:spAutoFit/>
          </a:bodyPr>
          <a:lstStyle/>
          <a:p>
            <a:r>
              <a:rPr lang="en-US" sz="6000" dirty="0"/>
              <a:t>Winter</a:t>
            </a:r>
          </a:p>
        </p:txBody>
      </p:sp>
      <p:sp>
        <p:nvSpPr>
          <p:cNvPr id="16" name="Rectangle 15">
            <a:extLst>
              <a:ext uri="{FF2B5EF4-FFF2-40B4-BE49-F238E27FC236}">
                <a16:creationId xmlns:a16="http://schemas.microsoft.com/office/drawing/2014/main" id="{23929C0A-62E2-E00F-2AA8-899D572DF759}"/>
              </a:ext>
            </a:extLst>
          </p:cNvPr>
          <p:cNvSpPr/>
          <p:nvPr/>
        </p:nvSpPr>
        <p:spPr>
          <a:xfrm>
            <a:off x="7536724" y="1349044"/>
            <a:ext cx="3941348" cy="8937956"/>
          </a:xfrm>
          <a:prstGeom prst="rect">
            <a:avLst/>
          </a:prstGeom>
          <a:solidFill>
            <a:schemeClr val="accent6">
              <a:lumMod val="20000"/>
              <a:lumOff val="80000"/>
              <a:alpha val="3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498810DD-536D-98FD-78B8-2DC633300EDB}"/>
              </a:ext>
            </a:extLst>
          </p:cNvPr>
          <p:cNvSpPr txBox="1"/>
          <p:nvPr/>
        </p:nvSpPr>
        <p:spPr>
          <a:xfrm>
            <a:off x="8143661" y="1575887"/>
            <a:ext cx="2116285" cy="1015663"/>
          </a:xfrm>
          <a:prstGeom prst="rect">
            <a:avLst/>
          </a:prstGeom>
          <a:noFill/>
        </p:spPr>
        <p:txBody>
          <a:bodyPr wrap="none" rtlCol="0">
            <a:spAutoFit/>
          </a:bodyPr>
          <a:lstStyle/>
          <a:p>
            <a:r>
              <a:rPr lang="en-US" sz="6000" dirty="0"/>
              <a:t>Spring</a:t>
            </a:r>
          </a:p>
        </p:txBody>
      </p:sp>
      <p:sp>
        <p:nvSpPr>
          <p:cNvPr id="18" name="Rectangle 17">
            <a:extLst>
              <a:ext uri="{FF2B5EF4-FFF2-40B4-BE49-F238E27FC236}">
                <a16:creationId xmlns:a16="http://schemas.microsoft.com/office/drawing/2014/main" id="{1CDDFF7E-A879-F672-2322-D9192D67E60D}"/>
              </a:ext>
            </a:extLst>
          </p:cNvPr>
          <p:cNvSpPr/>
          <p:nvPr/>
        </p:nvSpPr>
        <p:spPr>
          <a:xfrm>
            <a:off x="11485569" y="1351237"/>
            <a:ext cx="3941348" cy="8937956"/>
          </a:xfrm>
          <a:prstGeom prst="rect">
            <a:avLst/>
          </a:prstGeom>
          <a:solidFill>
            <a:schemeClr val="accent2">
              <a:lumMod val="20000"/>
              <a:lumOff val="80000"/>
              <a:alpha val="3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9" name="TextBox 18">
            <a:extLst>
              <a:ext uri="{FF2B5EF4-FFF2-40B4-BE49-F238E27FC236}">
                <a16:creationId xmlns:a16="http://schemas.microsoft.com/office/drawing/2014/main" id="{923B31EF-D3E3-5072-563E-3CA030909F47}"/>
              </a:ext>
            </a:extLst>
          </p:cNvPr>
          <p:cNvSpPr txBox="1"/>
          <p:nvPr/>
        </p:nvSpPr>
        <p:spPr>
          <a:xfrm>
            <a:off x="12134798" y="1678353"/>
            <a:ext cx="2693366" cy="1015663"/>
          </a:xfrm>
          <a:prstGeom prst="rect">
            <a:avLst/>
          </a:prstGeom>
          <a:noFill/>
        </p:spPr>
        <p:txBody>
          <a:bodyPr wrap="none" rtlCol="0">
            <a:spAutoFit/>
          </a:bodyPr>
          <a:lstStyle/>
          <a:p>
            <a:r>
              <a:rPr lang="en-US" sz="6000" dirty="0"/>
              <a:t>Summer</a:t>
            </a:r>
          </a:p>
        </p:txBody>
      </p:sp>
      <p:sp>
        <p:nvSpPr>
          <p:cNvPr id="20" name="Rectangle 19">
            <a:extLst>
              <a:ext uri="{FF2B5EF4-FFF2-40B4-BE49-F238E27FC236}">
                <a16:creationId xmlns:a16="http://schemas.microsoft.com/office/drawing/2014/main" id="{7BBB8C80-4844-85E1-685C-2073763DB64E}"/>
              </a:ext>
            </a:extLst>
          </p:cNvPr>
          <p:cNvSpPr/>
          <p:nvPr/>
        </p:nvSpPr>
        <p:spPr>
          <a:xfrm>
            <a:off x="15426917" y="1381337"/>
            <a:ext cx="2861083" cy="8937956"/>
          </a:xfrm>
          <a:prstGeom prst="rect">
            <a:avLst/>
          </a:prstGeom>
          <a:solidFill>
            <a:schemeClr val="accent5">
              <a:lumMod val="20000"/>
              <a:lumOff val="80000"/>
              <a:alpha val="3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83C5DC39-B21A-F7DA-351C-50FAD112DD6D}"/>
              </a:ext>
            </a:extLst>
          </p:cNvPr>
          <p:cNvSpPr txBox="1"/>
          <p:nvPr/>
        </p:nvSpPr>
        <p:spPr>
          <a:xfrm>
            <a:off x="16086818" y="1728287"/>
            <a:ext cx="1263551" cy="1015663"/>
          </a:xfrm>
          <a:prstGeom prst="rect">
            <a:avLst/>
          </a:prstGeom>
          <a:noFill/>
        </p:spPr>
        <p:txBody>
          <a:bodyPr wrap="none" rtlCol="0">
            <a:spAutoFit/>
          </a:bodyPr>
          <a:lstStyle/>
          <a:p>
            <a:r>
              <a:rPr lang="en-US" sz="6000" dirty="0"/>
              <a:t>Fall</a:t>
            </a:r>
          </a:p>
        </p:txBody>
      </p:sp>
    </p:spTree>
    <p:extLst>
      <p:ext uri="{BB962C8B-B14F-4D97-AF65-F5344CB8AC3E}">
        <p14:creationId xmlns:p14="http://schemas.microsoft.com/office/powerpoint/2010/main" val="9534024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891D1CF5-E4C6-7608-734E-E1D99FA4D1DD}"/>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933520" y="-33672"/>
            <a:ext cx="14355662" cy="103206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a:extLst>
              <a:ext uri="{FF2B5EF4-FFF2-40B4-BE49-F238E27FC236}">
                <a16:creationId xmlns:a16="http://schemas.microsoft.com/office/drawing/2014/main" id="{C1F0C60D-6035-A853-C721-E0C05CEC7FB3}"/>
              </a:ext>
            </a:extLst>
          </p:cNvPr>
          <p:cNvSpPr/>
          <p:nvPr/>
        </p:nvSpPr>
        <p:spPr>
          <a:xfrm>
            <a:off x="9856483" y="583660"/>
            <a:ext cx="2509736" cy="8852170"/>
          </a:xfrm>
          <a:prstGeom prst="rect">
            <a:avLst/>
          </a:prstGeom>
          <a:gradFill>
            <a:gsLst>
              <a:gs pos="0">
                <a:schemeClr val="accent1">
                  <a:tint val="100000"/>
                  <a:shade val="100000"/>
                  <a:satMod val="130000"/>
                  <a:alpha val="0"/>
                </a:schemeClr>
              </a:gs>
              <a:gs pos="0">
                <a:schemeClr val="accent1">
                  <a:tint val="50000"/>
                  <a:shade val="100000"/>
                  <a:satMod val="350000"/>
                  <a:alpha val="2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B8433119-C6D6-17C6-362F-4338CB5866AD}"/>
              </a:ext>
            </a:extLst>
          </p:cNvPr>
          <p:cNvSpPr txBox="1"/>
          <p:nvPr/>
        </p:nvSpPr>
        <p:spPr>
          <a:xfrm>
            <a:off x="9338554" y="29343"/>
            <a:ext cx="3565638" cy="523220"/>
          </a:xfrm>
          <a:prstGeom prst="rect">
            <a:avLst/>
          </a:prstGeom>
          <a:noFill/>
        </p:spPr>
        <p:txBody>
          <a:bodyPr wrap="square" rtlCol="0">
            <a:spAutoFit/>
          </a:bodyPr>
          <a:lstStyle/>
          <a:p>
            <a:r>
              <a:rPr lang="en-US" sz="2800" dirty="0"/>
              <a:t>Winter in 3 weeks 2023</a:t>
            </a:r>
          </a:p>
        </p:txBody>
      </p:sp>
      <p:sp>
        <p:nvSpPr>
          <p:cNvPr id="4" name="TextBox 3">
            <a:extLst>
              <a:ext uri="{FF2B5EF4-FFF2-40B4-BE49-F238E27FC236}">
                <a16:creationId xmlns:a16="http://schemas.microsoft.com/office/drawing/2014/main" id="{62A2C16F-BE7A-CA12-16DD-37BF741F3187}"/>
              </a:ext>
            </a:extLst>
          </p:cNvPr>
          <p:cNvSpPr txBox="1"/>
          <p:nvPr/>
        </p:nvSpPr>
        <p:spPr>
          <a:xfrm>
            <a:off x="119610" y="290953"/>
            <a:ext cx="3595856" cy="2554545"/>
          </a:xfrm>
          <a:prstGeom prst="rect">
            <a:avLst/>
          </a:prstGeom>
          <a:noFill/>
        </p:spPr>
        <p:txBody>
          <a:bodyPr wrap="none" rtlCol="0">
            <a:spAutoFit/>
          </a:bodyPr>
          <a:lstStyle/>
          <a:p>
            <a:r>
              <a:rPr lang="en-US" sz="4000" dirty="0"/>
              <a:t>What is:</a:t>
            </a:r>
          </a:p>
          <a:p>
            <a:r>
              <a:rPr lang="en-US" sz="4000" dirty="0"/>
              <a:t>Now?</a:t>
            </a:r>
          </a:p>
          <a:p>
            <a:r>
              <a:rPr lang="en-US" sz="4000" dirty="0"/>
              <a:t>Next?</a:t>
            </a:r>
          </a:p>
          <a:p>
            <a:r>
              <a:rPr lang="en-US" sz="4000" dirty="0"/>
              <a:t>On the Horizon?</a:t>
            </a:r>
          </a:p>
        </p:txBody>
      </p:sp>
      <p:sp>
        <p:nvSpPr>
          <p:cNvPr id="6" name="TextBox 5">
            <a:extLst>
              <a:ext uri="{FF2B5EF4-FFF2-40B4-BE49-F238E27FC236}">
                <a16:creationId xmlns:a16="http://schemas.microsoft.com/office/drawing/2014/main" id="{9963C8ED-98AC-2AC9-C75A-51AB12B19EF6}"/>
              </a:ext>
            </a:extLst>
          </p:cNvPr>
          <p:cNvSpPr txBox="1"/>
          <p:nvPr/>
        </p:nvSpPr>
        <p:spPr>
          <a:xfrm>
            <a:off x="-98444" y="6926094"/>
            <a:ext cx="4415311" cy="2308324"/>
          </a:xfrm>
          <a:prstGeom prst="rect">
            <a:avLst/>
          </a:prstGeom>
          <a:noFill/>
        </p:spPr>
        <p:txBody>
          <a:bodyPr wrap="none" rtlCol="0">
            <a:spAutoFit/>
          </a:bodyPr>
          <a:lstStyle/>
          <a:p>
            <a:pPr marL="571500" indent="-571500">
              <a:buFont typeface="Arial" panose="020B0604020202020204" pitchFamily="34" charset="0"/>
              <a:buChar char="•"/>
            </a:pPr>
            <a:r>
              <a:rPr lang="en-US" sz="3600" dirty="0"/>
              <a:t>What information</a:t>
            </a:r>
            <a:br>
              <a:rPr lang="en-US" sz="3600" dirty="0"/>
            </a:br>
            <a:r>
              <a:rPr lang="en-US" sz="3600" dirty="0"/>
              <a:t>is available?</a:t>
            </a:r>
          </a:p>
          <a:p>
            <a:pPr marL="571500" indent="-571500">
              <a:buFont typeface="Arial" panose="020B0604020202020204" pitchFamily="34" charset="0"/>
              <a:buChar char="•"/>
            </a:pPr>
            <a:r>
              <a:rPr lang="en-US" sz="3600" dirty="0"/>
              <a:t>What is useful?</a:t>
            </a:r>
          </a:p>
          <a:p>
            <a:pPr marL="571500" indent="-571500">
              <a:buFont typeface="Arial" panose="020B0604020202020204" pitchFamily="34" charset="0"/>
              <a:buChar char="•"/>
            </a:pPr>
            <a:r>
              <a:rPr lang="en-US" sz="3600" dirty="0"/>
              <a:t>How is it presented?</a:t>
            </a:r>
          </a:p>
        </p:txBody>
      </p:sp>
    </p:spTree>
    <p:extLst>
      <p:ext uri="{BB962C8B-B14F-4D97-AF65-F5344CB8AC3E}">
        <p14:creationId xmlns:p14="http://schemas.microsoft.com/office/powerpoint/2010/main" val="32335213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5DF2BEBD-088D-4D92-B8B2-B8E8DCF62F46}"/>
              </a:ext>
            </a:extLst>
          </p:cNvPr>
          <p:cNvSpPr txBox="1"/>
          <p:nvPr/>
        </p:nvSpPr>
        <p:spPr>
          <a:xfrm>
            <a:off x="2760202" y="257515"/>
            <a:ext cx="12940605" cy="830997"/>
          </a:xfrm>
          <a:prstGeom prst="rect">
            <a:avLst/>
          </a:prstGeom>
          <a:noFill/>
        </p:spPr>
        <p:txBody>
          <a:bodyPr wrap="square" rtlCol="0">
            <a:spAutoFit/>
          </a:bodyPr>
          <a:lstStyle/>
          <a:p>
            <a:pPr algn="ctr"/>
            <a:r>
              <a:rPr lang="en-US" sz="4800" dirty="0">
                <a:latin typeface="Arial" panose="020B0604020202020204" pitchFamily="34" charset="0"/>
                <a:cs typeface="Arial" panose="020B0604020202020204" pitchFamily="34" charset="0"/>
              </a:rPr>
              <a:t>Real-Time Water Management</a:t>
            </a:r>
          </a:p>
        </p:txBody>
      </p:sp>
      <p:sp>
        <p:nvSpPr>
          <p:cNvPr id="14" name="TextBox 13">
            <a:extLst>
              <a:ext uri="{FF2B5EF4-FFF2-40B4-BE49-F238E27FC236}">
                <a16:creationId xmlns:a16="http://schemas.microsoft.com/office/drawing/2014/main" id="{B8470ACF-68A4-4341-9DD8-008ADEA174AC}"/>
              </a:ext>
            </a:extLst>
          </p:cNvPr>
          <p:cNvSpPr txBox="1"/>
          <p:nvPr/>
        </p:nvSpPr>
        <p:spPr>
          <a:xfrm>
            <a:off x="8549774" y="2291528"/>
            <a:ext cx="2079986" cy="646331"/>
          </a:xfrm>
          <a:prstGeom prst="rect">
            <a:avLst/>
          </a:prstGeom>
          <a:noFill/>
        </p:spPr>
        <p:txBody>
          <a:bodyPr wrap="square" rtlCol="0">
            <a:spAutoFit/>
          </a:bodyPr>
          <a:lstStyle/>
          <a:p>
            <a:r>
              <a:rPr lang="en-US" sz="3600" b="1" dirty="0">
                <a:ln w="22225">
                  <a:solidFill>
                    <a:schemeClr val="accent2"/>
                  </a:solidFill>
                  <a:prstDash val="solid"/>
                </a:ln>
                <a:solidFill>
                  <a:schemeClr val="tx2">
                    <a:lumMod val="75000"/>
                  </a:schemeClr>
                </a:solidFill>
              </a:rPr>
              <a:t>Hazard</a:t>
            </a:r>
          </a:p>
        </p:txBody>
      </p:sp>
      <p:sp>
        <p:nvSpPr>
          <p:cNvPr id="15" name="TextBox 14">
            <a:extLst>
              <a:ext uri="{FF2B5EF4-FFF2-40B4-BE49-F238E27FC236}">
                <a16:creationId xmlns:a16="http://schemas.microsoft.com/office/drawing/2014/main" id="{A15A3819-7F19-445A-8A6E-32FCA8437ACF}"/>
              </a:ext>
            </a:extLst>
          </p:cNvPr>
          <p:cNvSpPr txBox="1"/>
          <p:nvPr/>
        </p:nvSpPr>
        <p:spPr>
          <a:xfrm>
            <a:off x="4699573" y="7285528"/>
            <a:ext cx="2571538" cy="1027204"/>
          </a:xfrm>
          <a:prstGeom prst="rect">
            <a:avLst/>
          </a:prstGeom>
          <a:noFill/>
        </p:spPr>
        <p:txBody>
          <a:bodyPr wrap="none" rtlCol="0">
            <a:spAutoFit/>
          </a:bodyPr>
          <a:lstStyle/>
          <a:p>
            <a:r>
              <a:rPr lang="en-US" sz="6075" b="1" dirty="0">
                <a:ln w="22225">
                  <a:solidFill>
                    <a:srgbClr val="0070C0"/>
                  </a:solidFill>
                  <a:prstDash val="solid"/>
                </a:ln>
              </a:rPr>
              <a:t>Benefit</a:t>
            </a:r>
          </a:p>
        </p:txBody>
      </p:sp>
      <p:cxnSp>
        <p:nvCxnSpPr>
          <p:cNvPr id="53" name="Straight Arrow Connector 52">
            <a:extLst>
              <a:ext uri="{FF2B5EF4-FFF2-40B4-BE49-F238E27FC236}">
                <a16:creationId xmlns:a16="http://schemas.microsoft.com/office/drawing/2014/main" id="{40F1E269-9AF8-49C8-B999-A9FF41F6144F}"/>
              </a:ext>
            </a:extLst>
          </p:cNvPr>
          <p:cNvCxnSpPr>
            <a:cxnSpLocks/>
          </p:cNvCxnSpPr>
          <p:nvPr/>
        </p:nvCxnSpPr>
        <p:spPr>
          <a:xfrm flipV="1">
            <a:off x="2681126" y="1562057"/>
            <a:ext cx="40839" cy="7712447"/>
          </a:xfrm>
          <a:prstGeom prst="straightConnector1">
            <a:avLst/>
          </a:prstGeom>
          <a:ln w="85725">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ECD81256-723F-426D-A6ED-5F1E3D54DD4D}"/>
              </a:ext>
            </a:extLst>
          </p:cNvPr>
          <p:cNvCxnSpPr>
            <a:cxnSpLocks/>
          </p:cNvCxnSpPr>
          <p:nvPr/>
        </p:nvCxnSpPr>
        <p:spPr>
          <a:xfrm>
            <a:off x="2628238" y="9274503"/>
            <a:ext cx="13204534" cy="0"/>
          </a:xfrm>
          <a:prstGeom prst="straightConnector1">
            <a:avLst/>
          </a:prstGeom>
          <a:ln w="85725">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11CD847-EECC-4E92-B012-8C11FE69C371}"/>
              </a:ext>
            </a:extLst>
          </p:cNvPr>
          <p:cNvSpPr txBox="1"/>
          <p:nvPr/>
        </p:nvSpPr>
        <p:spPr>
          <a:xfrm>
            <a:off x="8877646" y="2007275"/>
            <a:ext cx="1306768" cy="461665"/>
          </a:xfrm>
          <a:prstGeom prst="rect">
            <a:avLst/>
          </a:prstGeom>
          <a:noFill/>
        </p:spPr>
        <p:txBody>
          <a:bodyPr wrap="none" rtlCol="0">
            <a:spAutoFit/>
          </a:bodyPr>
          <a:lstStyle/>
          <a:p>
            <a:r>
              <a:rPr lang="en-US" sz="2400" dirty="0"/>
              <a:t>Minimize</a:t>
            </a:r>
          </a:p>
        </p:txBody>
      </p:sp>
      <p:sp>
        <p:nvSpPr>
          <p:cNvPr id="42" name="TextBox 41">
            <a:extLst>
              <a:ext uri="{FF2B5EF4-FFF2-40B4-BE49-F238E27FC236}">
                <a16:creationId xmlns:a16="http://schemas.microsoft.com/office/drawing/2014/main" id="{143C9783-38B5-45A3-9C2F-6D12DEAD4BAA}"/>
              </a:ext>
            </a:extLst>
          </p:cNvPr>
          <p:cNvSpPr txBox="1"/>
          <p:nvPr/>
        </p:nvSpPr>
        <p:spPr>
          <a:xfrm>
            <a:off x="5042782" y="7127642"/>
            <a:ext cx="1345240" cy="461665"/>
          </a:xfrm>
          <a:prstGeom prst="rect">
            <a:avLst/>
          </a:prstGeom>
          <a:noFill/>
        </p:spPr>
        <p:txBody>
          <a:bodyPr wrap="none" rtlCol="0">
            <a:spAutoFit/>
          </a:bodyPr>
          <a:lstStyle/>
          <a:p>
            <a:r>
              <a:rPr lang="en-US" sz="2400" dirty="0"/>
              <a:t>Maximize</a:t>
            </a:r>
          </a:p>
        </p:txBody>
      </p:sp>
      <p:sp>
        <p:nvSpPr>
          <p:cNvPr id="11" name="TextBox 10">
            <a:extLst>
              <a:ext uri="{FF2B5EF4-FFF2-40B4-BE49-F238E27FC236}">
                <a16:creationId xmlns:a16="http://schemas.microsoft.com/office/drawing/2014/main" id="{32F6D268-5D6D-4454-A7D5-56A148084101}"/>
              </a:ext>
            </a:extLst>
          </p:cNvPr>
          <p:cNvSpPr txBox="1"/>
          <p:nvPr/>
        </p:nvSpPr>
        <p:spPr>
          <a:xfrm rot="16200000">
            <a:off x="1788791" y="2558796"/>
            <a:ext cx="1335558" cy="403957"/>
          </a:xfrm>
          <a:prstGeom prst="rect">
            <a:avLst/>
          </a:prstGeom>
          <a:noFill/>
        </p:spPr>
        <p:txBody>
          <a:bodyPr wrap="none" rtlCol="0">
            <a:spAutoFit/>
          </a:bodyPr>
          <a:lstStyle/>
          <a:p>
            <a:r>
              <a:rPr lang="en-US" sz="2025" dirty="0">
                <a:solidFill>
                  <a:schemeClr val="accent1"/>
                </a:solidFill>
              </a:rPr>
              <a:t>Streamflow</a:t>
            </a:r>
          </a:p>
        </p:txBody>
      </p:sp>
      <p:sp>
        <p:nvSpPr>
          <p:cNvPr id="16" name="TextBox 15">
            <a:extLst>
              <a:ext uri="{FF2B5EF4-FFF2-40B4-BE49-F238E27FC236}">
                <a16:creationId xmlns:a16="http://schemas.microsoft.com/office/drawing/2014/main" id="{DFE8AA62-D972-433F-A09C-6BB879A11BAB}"/>
              </a:ext>
            </a:extLst>
          </p:cNvPr>
          <p:cNvSpPr txBox="1"/>
          <p:nvPr/>
        </p:nvSpPr>
        <p:spPr>
          <a:xfrm>
            <a:off x="14889972" y="9388655"/>
            <a:ext cx="777777" cy="403957"/>
          </a:xfrm>
          <a:prstGeom prst="rect">
            <a:avLst/>
          </a:prstGeom>
          <a:noFill/>
        </p:spPr>
        <p:txBody>
          <a:bodyPr wrap="none" rtlCol="0">
            <a:spAutoFit/>
          </a:bodyPr>
          <a:lstStyle/>
          <a:p>
            <a:r>
              <a:rPr lang="en-US" sz="2025" dirty="0">
                <a:solidFill>
                  <a:schemeClr val="accent1"/>
                </a:solidFill>
              </a:rPr>
              <a:t>Time </a:t>
            </a:r>
          </a:p>
        </p:txBody>
      </p:sp>
      <p:sp>
        <p:nvSpPr>
          <p:cNvPr id="28" name="Freeform: Shape 27">
            <a:extLst>
              <a:ext uri="{FF2B5EF4-FFF2-40B4-BE49-F238E27FC236}">
                <a16:creationId xmlns:a16="http://schemas.microsoft.com/office/drawing/2014/main" id="{806E47F1-54B7-4CD1-B5A6-2DE30E72EBC5}"/>
              </a:ext>
            </a:extLst>
          </p:cNvPr>
          <p:cNvSpPr/>
          <p:nvPr/>
        </p:nvSpPr>
        <p:spPr>
          <a:xfrm>
            <a:off x="2734520" y="1708476"/>
            <a:ext cx="13226641" cy="6771656"/>
          </a:xfrm>
          <a:custGeom>
            <a:avLst/>
            <a:gdLst>
              <a:gd name="connsiteX0" fmla="*/ 0 w 11367083"/>
              <a:gd name="connsiteY0" fmla="*/ 5065946 h 5702266"/>
              <a:gd name="connsiteX1" fmla="*/ 1124125 w 11367083"/>
              <a:gd name="connsiteY1" fmla="*/ 5376339 h 5702266"/>
              <a:gd name="connsiteX2" fmla="*/ 3288485 w 11367083"/>
              <a:gd name="connsiteY2" fmla="*/ 1056008 h 5702266"/>
              <a:gd name="connsiteX3" fmla="*/ 6467912 w 11367083"/>
              <a:gd name="connsiteY3" fmla="*/ 217109 h 5702266"/>
              <a:gd name="connsiteX4" fmla="*/ 11367083 w 11367083"/>
              <a:gd name="connsiteY4" fmla="*/ 4252214 h 5702266"/>
              <a:gd name="connsiteX5" fmla="*/ 11367083 w 11367083"/>
              <a:gd name="connsiteY5" fmla="*/ 4252214 h 5702266"/>
              <a:gd name="connsiteX0" fmla="*/ 0 w 11367083"/>
              <a:gd name="connsiteY0" fmla="*/ 5076939 h 5716244"/>
              <a:gd name="connsiteX1" fmla="*/ 1124125 w 11367083"/>
              <a:gd name="connsiteY1" fmla="*/ 5387332 h 5716244"/>
              <a:gd name="connsiteX2" fmla="*/ 3026537 w 11367083"/>
              <a:gd name="connsiteY2" fmla="*/ 1026611 h 5716244"/>
              <a:gd name="connsiteX3" fmla="*/ 6467912 w 11367083"/>
              <a:gd name="connsiteY3" fmla="*/ 228102 h 5716244"/>
              <a:gd name="connsiteX4" fmla="*/ 11367083 w 11367083"/>
              <a:gd name="connsiteY4" fmla="*/ 4263207 h 5716244"/>
              <a:gd name="connsiteX5" fmla="*/ 11367083 w 11367083"/>
              <a:gd name="connsiteY5" fmla="*/ 4263207 h 5716244"/>
              <a:gd name="connsiteX0" fmla="*/ 0 w 11367083"/>
              <a:gd name="connsiteY0" fmla="*/ 5103701 h 5743007"/>
              <a:gd name="connsiteX1" fmla="*/ 1124125 w 11367083"/>
              <a:gd name="connsiteY1" fmla="*/ 5414094 h 5743007"/>
              <a:gd name="connsiteX2" fmla="*/ 3026537 w 11367083"/>
              <a:gd name="connsiteY2" fmla="*/ 1053373 h 5743007"/>
              <a:gd name="connsiteX3" fmla="*/ 6770789 w 11367083"/>
              <a:gd name="connsiteY3" fmla="*/ 222551 h 5743007"/>
              <a:gd name="connsiteX4" fmla="*/ 11367083 w 11367083"/>
              <a:gd name="connsiteY4" fmla="*/ 4289969 h 5743007"/>
              <a:gd name="connsiteX5" fmla="*/ 11367083 w 11367083"/>
              <a:gd name="connsiteY5" fmla="*/ 4289969 h 5743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367083" h="5743007">
                <a:moveTo>
                  <a:pt x="0" y="5103701"/>
                </a:moveTo>
                <a:cubicBezTo>
                  <a:pt x="288022" y="5593059"/>
                  <a:pt x="619702" y="6089149"/>
                  <a:pt x="1124125" y="5414094"/>
                </a:cubicBezTo>
                <a:cubicBezTo>
                  <a:pt x="1628548" y="4739039"/>
                  <a:pt x="2085426" y="1918630"/>
                  <a:pt x="3026537" y="1053373"/>
                </a:cubicBezTo>
                <a:cubicBezTo>
                  <a:pt x="3967648" y="188116"/>
                  <a:pt x="5380698" y="-316882"/>
                  <a:pt x="6770789" y="222551"/>
                </a:cubicBezTo>
                <a:cubicBezTo>
                  <a:pt x="8160880" y="761984"/>
                  <a:pt x="11367083" y="4289969"/>
                  <a:pt x="11367083" y="4289969"/>
                </a:cubicBezTo>
                <a:lnTo>
                  <a:pt x="11367083" y="4289969"/>
                </a:lnTo>
              </a:path>
            </a:pathLst>
          </a:cu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25"/>
          </a:p>
        </p:txBody>
      </p:sp>
      <p:sp>
        <p:nvSpPr>
          <p:cNvPr id="2" name="Isosceles Triangle 1">
            <a:extLst>
              <a:ext uri="{FF2B5EF4-FFF2-40B4-BE49-F238E27FC236}">
                <a16:creationId xmlns:a16="http://schemas.microsoft.com/office/drawing/2014/main" id="{983EC2AE-5CFB-EE08-98EC-4E3D2CA490A7}"/>
              </a:ext>
            </a:extLst>
          </p:cNvPr>
          <p:cNvSpPr/>
          <p:nvPr/>
        </p:nvSpPr>
        <p:spPr>
          <a:xfrm rot="10800000">
            <a:off x="6235615" y="3428554"/>
            <a:ext cx="6224449" cy="4969185"/>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15B0FA27-E3E7-B951-79A4-7257FDCEA7A9}"/>
              </a:ext>
            </a:extLst>
          </p:cNvPr>
          <p:cNvSpPr txBox="1"/>
          <p:nvPr/>
        </p:nvSpPr>
        <p:spPr>
          <a:xfrm>
            <a:off x="7744229" y="3378287"/>
            <a:ext cx="3691075" cy="707886"/>
          </a:xfrm>
          <a:prstGeom prst="rect">
            <a:avLst/>
          </a:prstGeom>
          <a:noFill/>
        </p:spPr>
        <p:txBody>
          <a:bodyPr wrap="none" rtlCol="0">
            <a:spAutoFit/>
          </a:bodyPr>
          <a:lstStyle/>
          <a:p>
            <a:r>
              <a:rPr lang="en-US" sz="4000" dirty="0"/>
              <a:t>Decision Support</a:t>
            </a:r>
          </a:p>
        </p:txBody>
      </p:sp>
      <p:sp>
        <p:nvSpPr>
          <p:cNvPr id="17" name="TextBox 16">
            <a:extLst>
              <a:ext uri="{FF2B5EF4-FFF2-40B4-BE49-F238E27FC236}">
                <a16:creationId xmlns:a16="http://schemas.microsoft.com/office/drawing/2014/main" id="{9BD5BD97-8704-654A-0E8F-7FB60CFF7821}"/>
              </a:ext>
            </a:extLst>
          </p:cNvPr>
          <p:cNvSpPr txBox="1"/>
          <p:nvPr/>
        </p:nvSpPr>
        <p:spPr>
          <a:xfrm rot="3392982">
            <a:off x="6634813" y="5345946"/>
            <a:ext cx="2854371" cy="707886"/>
          </a:xfrm>
          <a:prstGeom prst="rect">
            <a:avLst/>
          </a:prstGeom>
          <a:noFill/>
        </p:spPr>
        <p:txBody>
          <a:bodyPr wrap="none" rtlCol="0">
            <a:spAutoFit/>
          </a:bodyPr>
          <a:lstStyle/>
          <a:p>
            <a:r>
              <a:rPr lang="en-US" sz="4000" dirty="0"/>
              <a:t>Observations</a:t>
            </a:r>
          </a:p>
        </p:txBody>
      </p:sp>
      <p:sp>
        <p:nvSpPr>
          <p:cNvPr id="18" name="TextBox 17">
            <a:extLst>
              <a:ext uri="{FF2B5EF4-FFF2-40B4-BE49-F238E27FC236}">
                <a16:creationId xmlns:a16="http://schemas.microsoft.com/office/drawing/2014/main" id="{CA866821-D7B1-6481-B801-84F49ADD4A09}"/>
              </a:ext>
            </a:extLst>
          </p:cNvPr>
          <p:cNvSpPr txBox="1"/>
          <p:nvPr/>
        </p:nvSpPr>
        <p:spPr>
          <a:xfrm rot="18030058">
            <a:off x="9779315" y="5141567"/>
            <a:ext cx="2045432" cy="707886"/>
          </a:xfrm>
          <a:prstGeom prst="rect">
            <a:avLst/>
          </a:prstGeom>
          <a:noFill/>
        </p:spPr>
        <p:txBody>
          <a:bodyPr wrap="none" rtlCol="0">
            <a:spAutoFit/>
          </a:bodyPr>
          <a:lstStyle/>
          <a:p>
            <a:r>
              <a:rPr lang="en-US" sz="4000" dirty="0"/>
              <a:t>Forecasts</a:t>
            </a:r>
          </a:p>
        </p:txBody>
      </p:sp>
      <p:sp>
        <p:nvSpPr>
          <p:cNvPr id="4" name="Oval 3">
            <a:extLst>
              <a:ext uri="{FF2B5EF4-FFF2-40B4-BE49-F238E27FC236}">
                <a16:creationId xmlns:a16="http://schemas.microsoft.com/office/drawing/2014/main" id="{CDFA9F25-E64E-E3EE-E95C-156AB6AF6756}"/>
              </a:ext>
            </a:extLst>
          </p:cNvPr>
          <p:cNvSpPr/>
          <p:nvPr/>
        </p:nvSpPr>
        <p:spPr>
          <a:xfrm>
            <a:off x="8549774" y="4313998"/>
            <a:ext cx="1787058" cy="1492253"/>
          </a:xfrm>
          <a:prstGeom prst="ellipse">
            <a:avLst/>
          </a:prstGeom>
          <a:solidFill>
            <a:schemeClr val="accent4"/>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AR Research</a:t>
            </a:r>
          </a:p>
        </p:txBody>
      </p:sp>
      <p:cxnSp>
        <p:nvCxnSpPr>
          <p:cNvPr id="9" name="Straight Connector 8">
            <a:extLst>
              <a:ext uri="{FF2B5EF4-FFF2-40B4-BE49-F238E27FC236}">
                <a16:creationId xmlns:a16="http://schemas.microsoft.com/office/drawing/2014/main" id="{5AA0E7A7-1A0E-DDA6-7DF3-7848D253B35A}"/>
              </a:ext>
            </a:extLst>
          </p:cNvPr>
          <p:cNvCxnSpPr>
            <a:cxnSpLocks/>
          </p:cNvCxnSpPr>
          <p:nvPr/>
        </p:nvCxnSpPr>
        <p:spPr>
          <a:xfrm>
            <a:off x="2681126" y="3378287"/>
            <a:ext cx="14813244" cy="50267"/>
          </a:xfrm>
          <a:prstGeom prst="line">
            <a:avLst/>
          </a:prstGeom>
        </p:spPr>
        <p:style>
          <a:lnRef idx="2">
            <a:schemeClr val="accent1"/>
          </a:lnRef>
          <a:fillRef idx="0">
            <a:schemeClr val="accent1"/>
          </a:fillRef>
          <a:effectRef idx="1">
            <a:schemeClr val="accent1"/>
          </a:effectRef>
          <a:fontRef idx="minor">
            <a:schemeClr val="tx1"/>
          </a:fontRef>
        </p:style>
      </p:cxnSp>
      <p:sp>
        <p:nvSpPr>
          <p:cNvPr id="19" name="TextBox 18">
            <a:extLst>
              <a:ext uri="{FF2B5EF4-FFF2-40B4-BE49-F238E27FC236}">
                <a16:creationId xmlns:a16="http://schemas.microsoft.com/office/drawing/2014/main" id="{EAB2D9C1-ED62-5758-32DF-25CBDDC1C2FD}"/>
              </a:ext>
            </a:extLst>
          </p:cNvPr>
          <p:cNvSpPr txBox="1"/>
          <p:nvPr/>
        </p:nvSpPr>
        <p:spPr>
          <a:xfrm>
            <a:off x="12376103" y="2760774"/>
            <a:ext cx="5228547" cy="646331"/>
          </a:xfrm>
          <a:prstGeom prst="rect">
            <a:avLst/>
          </a:prstGeom>
          <a:noFill/>
        </p:spPr>
        <p:txBody>
          <a:bodyPr wrap="none" rtlCol="0">
            <a:spAutoFit/>
          </a:bodyPr>
          <a:lstStyle/>
          <a:p>
            <a:r>
              <a:rPr lang="en-US" sz="3600" dirty="0"/>
              <a:t>Managed Volume Capability</a:t>
            </a:r>
          </a:p>
        </p:txBody>
      </p:sp>
      <p:sp>
        <p:nvSpPr>
          <p:cNvPr id="5" name="TextBox 4">
            <a:extLst>
              <a:ext uri="{FF2B5EF4-FFF2-40B4-BE49-F238E27FC236}">
                <a16:creationId xmlns:a16="http://schemas.microsoft.com/office/drawing/2014/main" id="{B04C2FFC-2B34-B0E6-E98E-E73EE2F4A7DB}"/>
              </a:ext>
            </a:extLst>
          </p:cNvPr>
          <p:cNvSpPr txBox="1"/>
          <p:nvPr/>
        </p:nvSpPr>
        <p:spPr>
          <a:xfrm>
            <a:off x="11809379" y="6342434"/>
            <a:ext cx="4131965" cy="2800767"/>
          </a:xfrm>
          <a:prstGeom prst="rect">
            <a:avLst/>
          </a:prstGeom>
          <a:noFill/>
        </p:spPr>
        <p:txBody>
          <a:bodyPr wrap="none" rtlCol="0">
            <a:spAutoFit/>
          </a:bodyPr>
          <a:lstStyle/>
          <a:p>
            <a:r>
              <a:rPr lang="en-US" sz="4400" dirty="0"/>
              <a:t>3 Keys:</a:t>
            </a:r>
          </a:p>
          <a:p>
            <a:r>
              <a:rPr lang="en-US" sz="4400" dirty="0"/>
              <a:t>What is possible?</a:t>
            </a:r>
          </a:p>
          <a:p>
            <a:r>
              <a:rPr lang="en-US" sz="4400" dirty="0"/>
              <a:t>What is probable?</a:t>
            </a:r>
          </a:p>
          <a:p>
            <a:r>
              <a:rPr lang="en-US" sz="4400" dirty="0"/>
              <a:t>What do you do?</a:t>
            </a:r>
          </a:p>
        </p:txBody>
      </p:sp>
    </p:spTree>
    <p:extLst>
      <p:ext uri="{BB962C8B-B14F-4D97-AF65-F5344CB8AC3E}">
        <p14:creationId xmlns:p14="http://schemas.microsoft.com/office/powerpoint/2010/main" val="33395179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B76C6C4B-F835-B8F1-E0FF-117C0A4258DA}"/>
              </a:ext>
            </a:extLst>
          </p:cNvPr>
          <p:cNvPicPr>
            <a:picLocks noChangeAspect="1"/>
          </p:cNvPicPr>
          <p:nvPr/>
        </p:nvPicPr>
        <p:blipFill>
          <a:blip r:embed="rId2"/>
          <a:stretch>
            <a:fillRect/>
          </a:stretch>
        </p:blipFill>
        <p:spPr>
          <a:xfrm>
            <a:off x="169016" y="4202092"/>
            <a:ext cx="8865056" cy="3245017"/>
          </a:xfrm>
          <a:prstGeom prst="rect">
            <a:avLst/>
          </a:prstGeom>
        </p:spPr>
      </p:pic>
      <p:sp>
        <p:nvSpPr>
          <p:cNvPr id="2" name="Title 1">
            <a:extLst>
              <a:ext uri="{FF2B5EF4-FFF2-40B4-BE49-F238E27FC236}">
                <a16:creationId xmlns:a16="http://schemas.microsoft.com/office/drawing/2014/main" id="{C925CD91-9983-17F9-EEF2-0B769173C9F2}"/>
              </a:ext>
            </a:extLst>
          </p:cNvPr>
          <p:cNvSpPr>
            <a:spLocks noGrp="1"/>
          </p:cNvSpPr>
          <p:nvPr>
            <p:ph type="title"/>
          </p:nvPr>
        </p:nvSpPr>
        <p:spPr/>
        <p:txBody>
          <a:bodyPr/>
          <a:lstStyle/>
          <a:p>
            <a:pPr algn="ctr"/>
            <a:r>
              <a:rPr lang="en-US" dirty="0"/>
              <a:t>Pulling the Pieces Together</a:t>
            </a:r>
          </a:p>
        </p:txBody>
      </p:sp>
      <p:pic>
        <p:nvPicPr>
          <p:cNvPr id="4" name="Content Placeholder 3">
            <a:extLst>
              <a:ext uri="{FF2B5EF4-FFF2-40B4-BE49-F238E27FC236}">
                <a16:creationId xmlns:a16="http://schemas.microsoft.com/office/drawing/2014/main" id="{2A4DD70C-BC35-57CE-05DF-0E2BE0282667}"/>
              </a:ext>
            </a:extLst>
          </p:cNvPr>
          <p:cNvPicPr>
            <a:picLocks noGrp="1" noChangeAspect="1"/>
          </p:cNvPicPr>
          <p:nvPr>
            <p:ph sz="half" idx="1"/>
          </p:nvPr>
        </p:nvPicPr>
        <p:blipFill>
          <a:blip r:embed="rId3"/>
          <a:stretch>
            <a:fillRect/>
          </a:stretch>
        </p:blipFill>
        <p:spPr>
          <a:xfrm>
            <a:off x="152889" y="7400597"/>
            <a:ext cx="5327513" cy="2836858"/>
          </a:xfrm>
          <a:prstGeom prst="rect">
            <a:avLst/>
          </a:prstGeom>
        </p:spPr>
      </p:pic>
      <p:pic>
        <p:nvPicPr>
          <p:cNvPr id="5" name="Content Placeholder 4">
            <a:extLst>
              <a:ext uri="{FF2B5EF4-FFF2-40B4-BE49-F238E27FC236}">
                <a16:creationId xmlns:a16="http://schemas.microsoft.com/office/drawing/2014/main" id="{3647423C-E54F-95DA-3926-E9DFC407443A}"/>
              </a:ext>
            </a:extLst>
          </p:cNvPr>
          <p:cNvPicPr>
            <a:picLocks noGrp="1" noChangeAspect="1"/>
          </p:cNvPicPr>
          <p:nvPr>
            <p:ph sz="half" idx="2"/>
          </p:nvPr>
        </p:nvPicPr>
        <p:blipFill>
          <a:blip r:embed="rId4"/>
          <a:stretch>
            <a:fillRect/>
          </a:stretch>
        </p:blipFill>
        <p:spPr>
          <a:xfrm>
            <a:off x="13910553" y="1757481"/>
            <a:ext cx="4393658" cy="3101405"/>
          </a:xfrm>
          <a:prstGeom prst="rect">
            <a:avLst/>
          </a:prstGeom>
        </p:spPr>
      </p:pic>
      <p:pic>
        <p:nvPicPr>
          <p:cNvPr id="3" name="Content Placeholder 6">
            <a:extLst>
              <a:ext uri="{FF2B5EF4-FFF2-40B4-BE49-F238E27FC236}">
                <a16:creationId xmlns:a16="http://schemas.microsoft.com/office/drawing/2014/main" id="{1CCE868F-C786-59A5-1094-A586AE597695}"/>
              </a:ext>
            </a:extLst>
          </p:cNvPr>
          <p:cNvPicPr>
            <a:picLocks noChangeAspect="1"/>
          </p:cNvPicPr>
          <p:nvPr/>
        </p:nvPicPr>
        <p:blipFill>
          <a:blip r:embed="rId5"/>
          <a:stretch>
            <a:fillRect/>
          </a:stretch>
        </p:blipFill>
        <p:spPr>
          <a:xfrm>
            <a:off x="0" y="3599688"/>
            <a:ext cx="3345360" cy="1939030"/>
          </a:xfrm>
          <a:prstGeom prst="rect">
            <a:avLst/>
          </a:prstGeom>
        </p:spPr>
      </p:pic>
      <p:pic>
        <p:nvPicPr>
          <p:cNvPr id="7" name="Picture 6">
            <a:extLst>
              <a:ext uri="{FF2B5EF4-FFF2-40B4-BE49-F238E27FC236}">
                <a16:creationId xmlns:a16="http://schemas.microsoft.com/office/drawing/2014/main" id="{40376C3A-6811-1F47-D902-27323A94071F}"/>
              </a:ext>
            </a:extLst>
          </p:cNvPr>
          <p:cNvPicPr>
            <a:picLocks noChangeAspect="1"/>
          </p:cNvPicPr>
          <p:nvPr/>
        </p:nvPicPr>
        <p:blipFill>
          <a:blip r:embed="rId6"/>
          <a:stretch>
            <a:fillRect/>
          </a:stretch>
        </p:blipFill>
        <p:spPr>
          <a:xfrm>
            <a:off x="10210799" y="6102547"/>
            <a:ext cx="8077201" cy="4184453"/>
          </a:xfrm>
          <a:prstGeom prst="rect">
            <a:avLst/>
          </a:prstGeom>
        </p:spPr>
      </p:pic>
      <p:pic>
        <p:nvPicPr>
          <p:cNvPr id="11" name="Picture 10">
            <a:extLst>
              <a:ext uri="{FF2B5EF4-FFF2-40B4-BE49-F238E27FC236}">
                <a16:creationId xmlns:a16="http://schemas.microsoft.com/office/drawing/2014/main" id="{627D5E95-746F-C230-724F-79B65D7B2BD9}"/>
              </a:ext>
            </a:extLst>
          </p:cNvPr>
          <p:cNvPicPr>
            <a:picLocks noChangeAspect="1"/>
          </p:cNvPicPr>
          <p:nvPr/>
        </p:nvPicPr>
        <p:blipFill>
          <a:blip r:embed="rId7"/>
          <a:stretch>
            <a:fillRect/>
          </a:stretch>
        </p:blipFill>
        <p:spPr>
          <a:xfrm>
            <a:off x="7651617" y="1756677"/>
            <a:ext cx="2559182" cy="3086259"/>
          </a:xfrm>
          <a:prstGeom prst="rect">
            <a:avLst/>
          </a:prstGeom>
        </p:spPr>
      </p:pic>
      <p:pic>
        <p:nvPicPr>
          <p:cNvPr id="2050" name="Picture 2">
            <a:extLst>
              <a:ext uri="{FF2B5EF4-FFF2-40B4-BE49-F238E27FC236}">
                <a16:creationId xmlns:a16="http://schemas.microsoft.com/office/drawing/2014/main" id="{EF5E3B50-D733-687C-45D7-CBD4A5209A2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644216" y="1833964"/>
            <a:ext cx="2832919" cy="2189043"/>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a16="http://schemas.microsoft.com/office/drawing/2014/main" id="{D51A2F8D-255B-7842-35B4-AAD294D61D89}"/>
              </a:ext>
            </a:extLst>
          </p:cNvPr>
          <p:cNvPicPr>
            <a:picLocks noChangeAspect="1"/>
          </p:cNvPicPr>
          <p:nvPr/>
        </p:nvPicPr>
        <p:blipFill>
          <a:blip r:embed="rId9"/>
          <a:stretch>
            <a:fillRect/>
          </a:stretch>
        </p:blipFill>
        <p:spPr>
          <a:xfrm>
            <a:off x="5480402" y="7453531"/>
            <a:ext cx="6568117" cy="2730990"/>
          </a:xfrm>
          <a:prstGeom prst="rect">
            <a:avLst/>
          </a:prstGeom>
        </p:spPr>
      </p:pic>
      <p:pic>
        <p:nvPicPr>
          <p:cNvPr id="17" name="Picture 16">
            <a:extLst>
              <a:ext uri="{FF2B5EF4-FFF2-40B4-BE49-F238E27FC236}">
                <a16:creationId xmlns:a16="http://schemas.microsoft.com/office/drawing/2014/main" id="{387F86AD-F02E-3152-B7E3-A7403ABE4D6F}"/>
              </a:ext>
            </a:extLst>
          </p:cNvPr>
          <p:cNvPicPr>
            <a:picLocks noChangeAspect="1"/>
          </p:cNvPicPr>
          <p:nvPr/>
        </p:nvPicPr>
        <p:blipFill>
          <a:blip r:embed="rId10"/>
          <a:stretch>
            <a:fillRect/>
          </a:stretch>
        </p:blipFill>
        <p:spPr>
          <a:xfrm>
            <a:off x="10162323" y="3427848"/>
            <a:ext cx="2330570" cy="2616334"/>
          </a:xfrm>
          <a:prstGeom prst="rect">
            <a:avLst/>
          </a:prstGeom>
        </p:spPr>
      </p:pic>
      <p:pic>
        <p:nvPicPr>
          <p:cNvPr id="19" name="Picture 18">
            <a:extLst>
              <a:ext uri="{FF2B5EF4-FFF2-40B4-BE49-F238E27FC236}">
                <a16:creationId xmlns:a16="http://schemas.microsoft.com/office/drawing/2014/main" id="{36570D8C-34C0-2659-FA7C-BF11A74AABD2}"/>
              </a:ext>
            </a:extLst>
          </p:cNvPr>
          <p:cNvPicPr>
            <a:picLocks noChangeAspect="1"/>
          </p:cNvPicPr>
          <p:nvPr/>
        </p:nvPicPr>
        <p:blipFill>
          <a:blip r:embed="rId11"/>
          <a:stretch>
            <a:fillRect/>
          </a:stretch>
        </p:blipFill>
        <p:spPr>
          <a:xfrm>
            <a:off x="0" y="0"/>
            <a:ext cx="2368672" cy="3676839"/>
          </a:xfrm>
          <a:prstGeom prst="rect">
            <a:avLst/>
          </a:prstGeom>
        </p:spPr>
      </p:pic>
      <p:pic>
        <p:nvPicPr>
          <p:cNvPr id="9" name="Picture 8">
            <a:extLst>
              <a:ext uri="{FF2B5EF4-FFF2-40B4-BE49-F238E27FC236}">
                <a16:creationId xmlns:a16="http://schemas.microsoft.com/office/drawing/2014/main" id="{658077B2-DA47-3FA9-5A0C-69822CDF63BF}"/>
              </a:ext>
            </a:extLst>
          </p:cNvPr>
          <p:cNvPicPr>
            <a:picLocks noChangeAspect="1"/>
          </p:cNvPicPr>
          <p:nvPr/>
        </p:nvPicPr>
        <p:blipFill>
          <a:blip r:embed="rId12"/>
          <a:stretch>
            <a:fillRect/>
          </a:stretch>
        </p:blipFill>
        <p:spPr>
          <a:xfrm>
            <a:off x="6870911" y="4273107"/>
            <a:ext cx="3304208" cy="2190164"/>
          </a:xfrm>
          <a:prstGeom prst="rect">
            <a:avLst/>
          </a:prstGeom>
        </p:spPr>
      </p:pic>
      <p:pic>
        <p:nvPicPr>
          <p:cNvPr id="13" name="Picture 12">
            <a:extLst>
              <a:ext uri="{FF2B5EF4-FFF2-40B4-BE49-F238E27FC236}">
                <a16:creationId xmlns:a16="http://schemas.microsoft.com/office/drawing/2014/main" id="{44F29E13-4DF4-7B9B-4327-581CF3A0BE66}"/>
              </a:ext>
            </a:extLst>
          </p:cNvPr>
          <p:cNvPicPr>
            <a:picLocks noChangeAspect="1"/>
          </p:cNvPicPr>
          <p:nvPr/>
        </p:nvPicPr>
        <p:blipFill>
          <a:blip r:embed="rId13"/>
          <a:stretch>
            <a:fillRect/>
          </a:stretch>
        </p:blipFill>
        <p:spPr>
          <a:xfrm>
            <a:off x="3783000" y="1626942"/>
            <a:ext cx="3616900" cy="3631643"/>
          </a:xfrm>
          <a:prstGeom prst="rect">
            <a:avLst/>
          </a:prstGeom>
        </p:spPr>
      </p:pic>
    </p:spTree>
    <p:extLst>
      <p:ext uri="{BB962C8B-B14F-4D97-AF65-F5344CB8AC3E}">
        <p14:creationId xmlns:p14="http://schemas.microsoft.com/office/powerpoint/2010/main" val="7088463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1ED492-72D9-D331-5306-F2C1617CE07B}"/>
              </a:ext>
            </a:extLst>
          </p:cNvPr>
          <p:cNvSpPr>
            <a:spLocks noGrp="1"/>
          </p:cNvSpPr>
          <p:nvPr>
            <p:ph type="title"/>
          </p:nvPr>
        </p:nvSpPr>
        <p:spPr/>
        <p:txBody>
          <a:bodyPr/>
          <a:lstStyle/>
          <a:p>
            <a:r>
              <a:rPr lang="en-US" dirty="0"/>
              <a:t>Closing Thoughts</a:t>
            </a:r>
          </a:p>
        </p:txBody>
      </p:sp>
      <p:sp>
        <p:nvSpPr>
          <p:cNvPr id="3" name="Content Placeholder 2">
            <a:extLst>
              <a:ext uri="{FF2B5EF4-FFF2-40B4-BE49-F238E27FC236}">
                <a16:creationId xmlns:a16="http://schemas.microsoft.com/office/drawing/2014/main" id="{F01C1B01-5DE4-13E3-78EA-16E38DE817FA}"/>
              </a:ext>
            </a:extLst>
          </p:cNvPr>
          <p:cNvSpPr>
            <a:spLocks noGrp="1"/>
          </p:cNvSpPr>
          <p:nvPr>
            <p:ph sz="half" idx="1"/>
          </p:nvPr>
        </p:nvSpPr>
        <p:spPr>
          <a:xfrm>
            <a:off x="155643" y="2400301"/>
            <a:ext cx="8835957" cy="6788945"/>
          </a:xfrm>
        </p:spPr>
        <p:txBody>
          <a:bodyPr/>
          <a:lstStyle/>
          <a:p>
            <a:r>
              <a:rPr lang="en-US" sz="4000" dirty="0"/>
              <a:t>The consequences of a warming world have started.</a:t>
            </a:r>
          </a:p>
          <a:p>
            <a:r>
              <a:rPr lang="en-US" sz="4000" dirty="0"/>
              <a:t>Expect the challenges to amplify.</a:t>
            </a:r>
          </a:p>
          <a:p>
            <a:r>
              <a:rPr lang="en-US" sz="4000" dirty="0"/>
              <a:t>The right tools informing the right actions communicated at the right time in the right way will enable us to thrive in this new world that is taking shape and evolving.</a:t>
            </a:r>
          </a:p>
        </p:txBody>
      </p:sp>
      <p:pic>
        <p:nvPicPr>
          <p:cNvPr id="6" name="Picture 5" descr="Clouds in the sky&#10;&#10;AI-generated content may be incorrect.">
            <a:extLst>
              <a:ext uri="{FF2B5EF4-FFF2-40B4-BE49-F238E27FC236}">
                <a16:creationId xmlns:a16="http://schemas.microsoft.com/office/drawing/2014/main" id="{5EADC0F0-704F-071D-7FB4-DC45561F62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24722" y="2126457"/>
            <a:ext cx="9407635" cy="7062789"/>
          </a:xfrm>
          <a:prstGeom prst="rect">
            <a:avLst/>
          </a:prstGeom>
        </p:spPr>
      </p:pic>
    </p:spTree>
    <p:extLst>
      <p:ext uri="{BB962C8B-B14F-4D97-AF65-F5344CB8AC3E}">
        <p14:creationId xmlns:p14="http://schemas.microsoft.com/office/powerpoint/2010/main" val="34560284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EFC7A-DACF-42EF-A173-C9276F47070C}"/>
              </a:ext>
            </a:extLst>
          </p:cNvPr>
          <p:cNvSpPr>
            <a:spLocks noGrp="1"/>
          </p:cNvSpPr>
          <p:nvPr>
            <p:ph type="title"/>
          </p:nvPr>
        </p:nvSpPr>
        <p:spPr/>
        <p:txBody>
          <a:bodyPr/>
          <a:lstStyle/>
          <a:p>
            <a:r>
              <a:rPr lang="en-US" dirty="0"/>
              <a:t>Questions?</a:t>
            </a:r>
          </a:p>
        </p:txBody>
      </p:sp>
      <p:sp>
        <p:nvSpPr>
          <p:cNvPr id="3" name="Content Placeholder 2">
            <a:extLst>
              <a:ext uri="{FF2B5EF4-FFF2-40B4-BE49-F238E27FC236}">
                <a16:creationId xmlns:a16="http://schemas.microsoft.com/office/drawing/2014/main" id="{4D0BFF2D-5B53-4FE4-BF3C-1AF1C25F5C2B}"/>
              </a:ext>
            </a:extLst>
          </p:cNvPr>
          <p:cNvSpPr>
            <a:spLocks noGrp="1"/>
          </p:cNvSpPr>
          <p:nvPr>
            <p:ph sz="half" idx="1"/>
          </p:nvPr>
        </p:nvSpPr>
        <p:spPr>
          <a:xfrm>
            <a:off x="914400" y="3192973"/>
            <a:ext cx="14564791" cy="1224919"/>
          </a:xfrm>
        </p:spPr>
        <p:txBody>
          <a:bodyPr/>
          <a:lstStyle/>
          <a:p>
            <a:r>
              <a:rPr lang="en-US" dirty="0"/>
              <a:t>Email: Michael.L.Anderson@water.ca.gov</a:t>
            </a:r>
          </a:p>
        </p:txBody>
      </p:sp>
      <p:pic>
        <p:nvPicPr>
          <p:cNvPr id="4" name="Picture 3" descr="A satellite image of a hurricane&#10;&#10;Description automatically generated with low confidence">
            <a:extLst>
              <a:ext uri="{FF2B5EF4-FFF2-40B4-BE49-F238E27FC236}">
                <a16:creationId xmlns:a16="http://schemas.microsoft.com/office/drawing/2014/main" id="{E4377847-F2DF-7DC0-A683-B8C210E727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62335" y="4331601"/>
            <a:ext cx="9925665" cy="5955399"/>
          </a:xfrm>
          <a:prstGeom prst="rect">
            <a:avLst/>
          </a:prstGeom>
        </p:spPr>
      </p:pic>
    </p:spTree>
    <p:extLst>
      <p:ext uri="{BB962C8B-B14F-4D97-AF65-F5344CB8AC3E}">
        <p14:creationId xmlns:p14="http://schemas.microsoft.com/office/powerpoint/2010/main" val="7315186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5FC5632-EE99-316F-CB8F-DD5ABC7F6305}"/>
              </a:ext>
            </a:extLst>
          </p:cNvPr>
          <p:cNvSpPr>
            <a:spLocks noGrp="1"/>
          </p:cNvSpPr>
          <p:nvPr>
            <p:ph type="title"/>
          </p:nvPr>
        </p:nvSpPr>
        <p:spPr/>
        <p:txBody>
          <a:bodyPr/>
          <a:lstStyle/>
          <a:p>
            <a:r>
              <a:rPr lang="en-US" dirty="0"/>
              <a:t>Overview</a:t>
            </a:r>
          </a:p>
        </p:txBody>
      </p:sp>
      <p:sp>
        <p:nvSpPr>
          <p:cNvPr id="5" name="Content Placeholder 4">
            <a:extLst>
              <a:ext uri="{FF2B5EF4-FFF2-40B4-BE49-F238E27FC236}">
                <a16:creationId xmlns:a16="http://schemas.microsoft.com/office/drawing/2014/main" id="{815A722B-ABA5-B11E-6E2D-76B32D0A8FF3}"/>
              </a:ext>
            </a:extLst>
          </p:cNvPr>
          <p:cNvSpPr>
            <a:spLocks noGrp="1"/>
          </p:cNvSpPr>
          <p:nvPr>
            <p:ph sz="half" idx="1"/>
          </p:nvPr>
        </p:nvSpPr>
        <p:spPr/>
        <p:txBody>
          <a:bodyPr/>
          <a:lstStyle/>
          <a:p>
            <a:pPr>
              <a:spcBef>
                <a:spcPts val="2400"/>
              </a:spcBef>
              <a:spcAft>
                <a:spcPts val="1200"/>
              </a:spcAft>
            </a:pPr>
            <a:r>
              <a:rPr lang="en-US" sz="5400" dirty="0"/>
              <a:t>Setting the Stage</a:t>
            </a:r>
          </a:p>
          <a:p>
            <a:pPr>
              <a:spcBef>
                <a:spcPts val="2400"/>
              </a:spcBef>
              <a:spcAft>
                <a:spcPts val="1200"/>
              </a:spcAft>
            </a:pPr>
            <a:r>
              <a:rPr lang="en-US" sz="5400" dirty="0"/>
              <a:t>The Roadmap for a Climate Resilient Forecasting Framework</a:t>
            </a:r>
          </a:p>
          <a:p>
            <a:r>
              <a:rPr lang="en-US" sz="5400" dirty="0"/>
              <a:t>Next Steps</a:t>
            </a:r>
          </a:p>
        </p:txBody>
      </p:sp>
      <p:pic>
        <p:nvPicPr>
          <p:cNvPr id="10" name="Content Placeholder 9">
            <a:extLst>
              <a:ext uri="{FF2B5EF4-FFF2-40B4-BE49-F238E27FC236}">
                <a16:creationId xmlns:a16="http://schemas.microsoft.com/office/drawing/2014/main" id="{E887344D-0B78-95EE-5F4C-C47AEC753980}"/>
              </a:ext>
            </a:extLst>
          </p:cNvPr>
          <p:cNvPicPr>
            <a:picLocks noGrp="1" noChangeAspect="1"/>
          </p:cNvPicPr>
          <p:nvPr>
            <p:ph sz="half" idx="2"/>
          </p:nvPr>
        </p:nvPicPr>
        <p:blipFill>
          <a:blip r:embed="rId2"/>
          <a:stretch>
            <a:fillRect/>
          </a:stretch>
        </p:blipFill>
        <p:spPr>
          <a:xfrm>
            <a:off x="8141440" y="1456237"/>
            <a:ext cx="10263330" cy="8677072"/>
          </a:xfrm>
        </p:spPr>
      </p:pic>
      <p:sp>
        <p:nvSpPr>
          <p:cNvPr id="11" name="TextBox 10">
            <a:extLst>
              <a:ext uri="{FF2B5EF4-FFF2-40B4-BE49-F238E27FC236}">
                <a16:creationId xmlns:a16="http://schemas.microsoft.com/office/drawing/2014/main" id="{6C2FB9FD-13F9-F77C-3392-76B5811632AE}"/>
              </a:ext>
            </a:extLst>
          </p:cNvPr>
          <p:cNvSpPr txBox="1"/>
          <p:nvPr/>
        </p:nvSpPr>
        <p:spPr>
          <a:xfrm>
            <a:off x="14980596" y="1766694"/>
            <a:ext cx="1146468" cy="707886"/>
          </a:xfrm>
          <a:prstGeom prst="rect">
            <a:avLst/>
          </a:prstGeom>
          <a:noFill/>
        </p:spPr>
        <p:txBody>
          <a:bodyPr wrap="none" rtlCol="0">
            <a:spAutoFit/>
          </a:bodyPr>
          <a:lstStyle/>
          <a:p>
            <a:r>
              <a:rPr lang="en-US" sz="4000" dirty="0"/>
              <a:t>2017</a:t>
            </a:r>
          </a:p>
        </p:txBody>
      </p:sp>
      <p:cxnSp>
        <p:nvCxnSpPr>
          <p:cNvPr id="13" name="Straight Connector 12">
            <a:extLst>
              <a:ext uri="{FF2B5EF4-FFF2-40B4-BE49-F238E27FC236}">
                <a16:creationId xmlns:a16="http://schemas.microsoft.com/office/drawing/2014/main" id="{603E6C8E-378D-EB86-7CB2-DBBB20E53F4D}"/>
              </a:ext>
            </a:extLst>
          </p:cNvPr>
          <p:cNvCxnSpPr/>
          <p:nvPr/>
        </p:nvCxnSpPr>
        <p:spPr>
          <a:xfrm>
            <a:off x="11439728" y="5143500"/>
            <a:ext cx="0" cy="4045746"/>
          </a:xfrm>
          <a:prstGeom prst="line">
            <a:avLst/>
          </a:prstGeom>
          <a:ln w="44450"/>
        </p:spPr>
        <p:style>
          <a:lnRef idx="2">
            <a:schemeClr val="accent1"/>
          </a:lnRef>
          <a:fillRef idx="0">
            <a:schemeClr val="accent1"/>
          </a:fillRef>
          <a:effectRef idx="1">
            <a:schemeClr val="accent1"/>
          </a:effectRef>
          <a:fontRef idx="minor">
            <a:schemeClr val="tx1"/>
          </a:fontRef>
        </p:style>
      </p:cxnSp>
      <p:sp>
        <p:nvSpPr>
          <p:cNvPr id="14" name="TextBox 13">
            <a:extLst>
              <a:ext uri="{FF2B5EF4-FFF2-40B4-BE49-F238E27FC236}">
                <a16:creationId xmlns:a16="http://schemas.microsoft.com/office/drawing/2014/main" id="{B08F4A61-46D7-7DA9-B649-B20A2DCCA93D}"/>
              </a:ext>
            </a:extLst>
          </p:cNvPr>
          <p:cNvSpPr txBox="1"/>
          <p:nvPr/>
        </p:nvSpPr>
        <p:spPr>
          <a:xfrm>
            <a:off x="14008374" y="5440830"/>
            <a:ext cx="3090911" cy="707886"/>
          </a:xfrm>
          <a:prstGeom prst="rect">
            <a:avLst/>
          </a:prstGeom>
          <a:noFill/>
        </p:spPr>
        <p:txBody>
          <a:bodyPr wrap="none" rtlCol="0">
            <a:spAutoFit/>
          </a:bodyPr>
          <a:lstStyle/>
          <a:p>
            <a:r>
              <a:rPr lang="en-US" sz="4000" dirty="0"/>
              <a:t>2013 and 2022</a:t>
            </a:r>
          </a:p>
        </p:txBody>
      </p:sp>
      <p:sp>
        <p:nvSpPr>
          <p:cNvPr id="15" name="TextBox 14">
            <a:extLst>
              <a:ext uri="{FF2B5EF4-FFF2-40B4-BE49-F238E27FC236}">
                <a16:creationId xmlns:a16="http://schemas.microsoft.com/office/drawing/2014/main" id="{21365E6F-F4DC-FBFA-56FD-68A3A4CF2A82}"/>
              </a:ext>
            </a:extLst>
          </p:cNvPr>
          <p:cNvSpPr txBox="1"/>
          <p:nvPr/>
        </p:nvSpPr>
        <p:spPr>
          <a:xfrm>
            <a:off x="14160774" y="6838371"/>
            <a:ext cx="1146468" cy="707886"/>
          </a:xfrm>
          <a:prstGeom prst="rect">
            <a:avLst/>
          </a:prstGeom>
          <a:noFill/>
        </p:spPr>
        <p:txBody>
          <a:bodyPr wrap="none" rtlCol="0">
            <a:spAutoFit/>
          </a:bodyPr>
          <a:lstStyle/>
          <a:p>
            <a:r>
              <a:rPr lang="en-US" sz="4000" dirty="0"/>
              <a:t>2021</a:t>
            </a:r>
          </a:p>
        </p:txBody>
      </p:sp>
    </p:spTree>
    <p:extLst>
      <p:ext uri="{BB962C8B-B14F-4D97-AF65-F5344CB8AC3E}">
        <p14:creationId xmlns:p14="http://schemas.microsoft.com/office/powerpoint/2010/main" val="7016935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E53C3A1-6DBC-944C-95A1-3B919D4EC278}"/>
              </a:ext>
            </a:extLst>
          </p:cNvPr>
          <p:cNvSpPr>
            <a:spLocks noGrp="1"/>
          </p:cNvSpPr>
          <p:nvPr>
            <p:ph type="title"/>
          </p:nvPr>
        </p:nvSpPr>
        <p:spPr>
          <a:xfrm>
            <a:off x="914400" y="411956"/>
            <a:ext cx="9669294" cy="2099231"/>
          </a:xfrm>
        </p:spPr>
        <p:txBody>
          <a:bodyPr/>
          <a:lstStyle/>
          <a:p>
            <a:pPr algn="ctr"/>
            <a:r>
              <a:rPr lang="en-US" dirty="0"/>
              <a:t>More than a Decade of Extremes</a:t>
            </a:r>
          </a:p>
        </p:txBody>
      </p:sp>
      <p:sp>
        <p:nvSpPr>
          <p:cNvPr id="6" name="Content Placeholder 5">
            <a:extLst>
              <a:ext uri="{FF2B5EF4-FFF2-40B4-BE49-F238E27FC236}">
                <a16:creationId xmlns:a16="http://schemas.microsoft.com/office/drawing/2014/main" id="{8C1B3C0A-9787-EBB1-8A8A-28893D4F12C6}"/>
              </a:ext>
            </a:extLst>
          </p:cNvPr>
          <p:cNvSpPr>
            <a:spLocks noGrp="1"/>
          </p:cNvSpPr>
          <p:nvPr>
            <p:ph sz="half" idx="1"/>
          </p:nvPr>
        </p:nvSpPr>
        <p:spPr>
          <a:xfrm>
            <a:off x="914400" y="3343701"/>
            <a:ext cx="9144000" cy="5158273"/>
          </a:xfrm>
        </p:spPr>
        <p:txBody>
          <a:bodyPr/>
          <a:lstStyle/>
          <a:p>
            <a:r>
              <a:rPr lang="en-US" dirty="0"/>
              <a:t>Multiple Extremes</a:t>
            </a:r>
          </a:p>
          <a:p>
            <a:r>
              <a:rPr lang="en-US" dirty="0"/>
              <a:t>New Records</a:t>
            </a:r>
          </a:p>
          <a:p>
            <a:r>
              <a:rPr lang="en-US" dirty="0"/>
              <a:t>New opportunities </a:t>
            </a:r>
            <a:br>
              <a:rPr lang="en-US" dirty="0"/>
            </a:br>
            <a:r>
              <a:rPr lang="en-US" dirty="0"/>
              <a:t>for adaptation</a:t>
            </a:r>
          </a:p>
          <a:p>
            <a:pPr marL="816422" lvl="1" indent="0">
              <a:buNone/>
            </a:pPr>
            <a:endParaRPr lang="en-US" dirty="0"/>
          </a:p>
        </p:txBody>
      </p:sp>
      <p:pic>
        <p:nvPicPr>
          <p:cNvPr id="7" name="Content Placeholder 6">
            <a:extLst>
              <a:ext uri="{FF2B5EF4-FFF2-40B4-BE49-F238E27FC236}">
                <a16:creationId xmlns:a16="http://schemas.microsoft.com/office/drawing/2014/main" id="{B0B04B9E-EC4F-48D3-30AF-188D49A228DB}"/>
              </a:ext>
            </a:extLst>
          </p:cNvPr>
          <p:cNvPicPr>
            <a:picLocks noGrp="1" noChangeAspect="1"/>
          </p:cNvPicPr>
          <p:nvPr>
            <p:ph sz="half" idx="2"/>
          </p:nvPr>
        </p:nvPicPr>
        <p:blipFill>
          <a:blip r:embed="rId3"/>
          <a:stretch>
            <a:fillRect/>
          </a:stretch>
        </p:blipFill>
        <p:spPr>
          <a:xfrm>
            <a:off x="10740789" y="-48192"/>
            <a:ext cx="7547212" cy="10279825"/>
          </a:xfrm>
        </p:spPr>
      </p:pic>
      <p:sp>
        <p:nvSpPr>
          <p:cNvPr id="2" name="TextBox 1">
            <a:extLst>
              <a:ext uri="{FF2B5EF4-FFF2-40B4-BE49-F238E27FC236}">
                <a16:creationId xmlns:a16="http://schemas.microsoft.com/office/drawing/2014/main" id="{9C6A9A51-8A5C-C5A8-CDAF-472B2DFBD5FD}"/>
              </a:ext>
            </a:extLst>
          </p:cNvPr>
          <p:cNvSpPr txBox="1"/>
          <p:nvPr/>
        </p:nvSpPr>
        <p:spPr>
          <a:xfrm>
            <a:off x="7645944" y="7315200"/>
            <a:ext cx="3081677" cy="769441"/>
          </a:xfrm>
          <a:prstGeom prst="rect">
            <a:avLst/>
          </a:prstGeom>
          <a:noFill/>
        </p:spPr>
        <p:txBody>
          <a:bodyPr wrap="none" rtlCol="0">
            <a:spAutoFit/>
          </a:bodyPr>
          <a:lstStyle/>
          <a:p>
            <a:r>
              <a:rPr lang="en-US" sz="4400" dirty="0"/>
              <a:t>FIRO Begins</a:t>
            </a:r>
          </a:p>
        </p:txBody>
      </p:sp>
    </p:spTree>
    <p:extLst>
      <p:ext uri="{BB962C8B-B14F-4D97-AF65-F5344CB8AC3E}">
        <p14:creationId xmlns:p14="http://schemas.microsoft.com/office/powerpoint/2010/main" val="21050545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14833-6042-40A9-6641-0331BDCD15F9}"/>
              </a:ext>
            </a:extLst>
          </p:cNvPr>
          <p:cNvSpPr>
            <a:spLocks noGrp="1"/>
          </p:cNvSpPr>
          <p:nvPr>
            <p:ph type="title"/>
          </p:nvPr>
        </p:nvSpPr>
        <p:spPr>
          <a:xfrm>
            <a:off x="1" y="411957"/>
            <a:ext cx="17801616" cy="1714500"/>
          </a:xfrm>
        </p:spPr>
        <p:txBody>
          <a:bodyPr/>
          <a:lstStyle/>
          <a:p>
            <a:r>
              <a:rPr lang="en-US" dirty="0"/>
              <a:t>California’s Water Supply Strategy 2022</a:t>
            </a:r>
          </a:p>
        </p:txBody>
      </p:sp>
      <p:sp>
        <p:nvSpPr>
          <p:cNvPr id="3" name="Content Placeholder 2">
            <a:extLst>
              <a:ext uri="{FF2B5EF4-FFF2-40B4-BE49-F238E27FC236}">
                <a16:creationId xmlns:a16="http://schemas.microsoft.com/office/drawing/2014/main" id="{E823002C-B87A-A787-1026-CDAB037B92C9}"/>
              </a:ext>
            </a:extLst>
          </p:cNvPr>
          <p:cNvSpPr>
            <a:spLocks noGrp="1"/>
          </p:cNvSpPr>
          <p:nvPr>
            <p:ph sz="half" idx="1"/>
          </p:nvPr>
        </p:nvSpPr>
        <p:spPr/>
        <p:txBody>
          <a:bodyPr/>
          <a:lstStyle/>
          <a:p>
            <a:r>
              <a:rPr lang="en-US" dirty="0"/>
              <a:t>Warming is leading to greater atmospheric thirst changing the water balance for California</a:t>
            </a:r>
          </a:p>
          <a:p>
            <a:r>
              <a:rPr lang="en-US" dirty="0"/>
              <a:t>Four targets to augment supply to help California navigate a warming world</a:t>
            </a:r>
          </a:p>
        </p:txBody>
      </p:sp>
      <p:pic>
        <p:nvPicPr>
          <p:cNvPr id="6" name="Content Placeholder 5">
            <a:extLst>
              <a:ext uri="{FF2B5EF4-FFF2-40B4-BE49-F238E27FC236}">
                <a16:creationId xmlns:a16="http://schemas.microsoft.com/office/drawing/2014/main" id="{7225CE28-9F3F-C72A-3334-F659B7BF31C6}"/>
              </a:ext>
            </a:extLst>
          </p:cNvPr>
          <p:cNvPicPr>
            <a:picLocks noGrp="1" noChangeAspect="1"/>
          </p:cNvPicPr>
          <p:nvPr>
            <p:ph sz="half" idx="2"/>
          </p:nvPr>
        </p:nvPicPr>
        <p:blipFill>
          <a:blip r:embed="rId2"/>
          <a:stretch>
            <a:fillRect/>
          </a:stretch>
        </p:blipFill>
        <p:spPr>
          <a:xfrm>
            <a:off x="9144000" y="2925466"/>
            <a:ext cx="9052331" cy="5693236"/>
          </a:xfrm>
        </p:spPr>
      </p:pic>
    </p:spTree>
    <p:extLst>
      <p:ext uri="{BB962C8B-B14F-4D97-AF65-F5344CB8AC3E}">
        <p14:creationId xmlns:p14="http://schemas.microsoft.com/office/powerpoint/2010/main" val="20281112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3779F6-46C8-71DC-9E72-76691F5F5916}"/>
              </a:ext>
            </a:extLst>
          </p:cNvPr>
          <p:cNvSpPr>
            <a:spLocks noGrp="1"/>
          </p:cNvSpPr>
          <p:nvPr>
            <p:ph type="title"/>
          </p:nvPr>
        </p:nvSpPr>
        <p:spPr/>
        <p:txBody>
          <a:bodyPr/>
          <a:lstStyle/>
          <a:p>
            <a:r>
              <a:rPr lang="en-US" dirty="0"/>
              <a:t>Atmospheric Rivers</a:t>
            </a:r>
          </a:p>
        </p:txBody>
      </p:sp>
      <p:pic>
        <p:nvPicPr>
          <p:cNvPr id="10" name="Content Placeholder 9" descr="Diagram&#10;&#10;Description automatically generated">
            <a:extLst>
              <a:ext uri="{FF2B5EF4-FFF2-40B4-BE49-F238E27FC236}">
                <a16:creationId xmlns:a16="http://schemas.microsoft.com/office/drawing/2014/main" id="{87E0D391-BF3F-F1E2-2A23-F40E78B178DA}"/>
              </a:ext>
            </a:extLst>
          </p:cNvPr>
          <p:cNvPicPr>
            <a:picLocks noGrp="1" noChangeAspect="1"/>
          </p:cNvPicPr>
          <p:nvPr>
            <p:ph sz="half" idx="1"/>
          </p:nvPr>
        </p:nvPicPr>
        <p:blipFill rotWithShape="1">
          <a:blip r:embed="rId2" cstate="email">
            <a:extLst>
              <a:ext uri="{28A0092B-C50C-407E-A947-70E740481C1C}">
                <a14:useLocalDpi xmlns:a14="http://schemas.microsoft.com/office/drawing/2010/main" val="0"/>
              </a:ext>
            </a:extLst>
          </a:blip>
          <a:srcRect l="8480" r="11605"/>
          <a:stretch/>
        </p:blipFill>
        <p:spPr>
          <a:xfrm>
            <a:off x="914400" y="2953207"/>
            <a:ext cx="8077200" cy="5683923"/>
          </a:xfrm>
          <a:prstGeom prst="rect">
            <a:avLst/>
          </a:prstGeom>
        </p:spPr>
      </p:pic>
      <p:sp>
        <p:nvSpPr>
          <p:cNvPr id="12" name="Content Placeholder 11">
            <a:extLst>
              <a:ext uri="{FF2B5EF4-FFF2-40B4-BE49-F238E27FC236}">
                <a16:creationId xmlns:a16="http://schemas.microsoft.com/office/drawing/2014/main" id="{3C5504A6-8541-2B8D-D540-256F7C5FF0F0}"/>
              </a:ext>
            </a:extLst>
          </p:cNvPr>
          <p:cNvSpPr>
            <a:spLocks noGrp="1"/>
          </p:cNvSpPr>
          <p:nvPr>
            <p:ph sz="half" idx="2"/>
          </p:nvPr>
        </p:nvSpPr>
        <p:spPr>
          <a:xfrm>
            <a:off x="9277825" y="2594854"/>
            <a:ext cx="8621949" cy="6788945"/>
          </a:xfrm>
        </p:spPr>
        <p:txBody>
          <a:bodyPr/>
          <a:lstStyle/>
          <a:p>
            <a:r>
              <a:rPr lang="en-US" dirty="0"/>
              <a:t>Key to CA Water Extremes</a:t>
            </a:r>
          </a:p>
          <a:p>
            <a:r>
              <a:rPr lang="en-US" dirty="0"/>
              <a:t>Defined physical structure</a:t>
            </a:r>
          </a:p>
        </p:txBody>
      </p:sp>
      <p:pic>
        <p:nvPicPr>
          <p:cNvPr id="14" name="Picture 13">
            <a:extLst>
              <a:ext uri="{FF2B5EF4-FFF2-40B4-BE49-F238E27FC236}">
                <a16:creationId xmlns:a16="http://schemas.microsoft.com/office/drawing/2014/main" id="{B658F413-B387-299A-5BFC-7565E834D610}"/>
              </a:ext>
            </a:extLst>
          </p:cNvPr>
          <p:cNvPicPr>
            <a:picLocks noChangeAspect="1"/>
          </p:cNvPicPr>
          <p:nvPr/>
        </p:nvPicPr>
        <p:blipFill>
          <a:blip r:embed="rId3"/>
          <a:stretch>
            <a:fillRect/>
          </a:stretch>
        </p:blipFill>
        <p:spPr>
          <a:xfrm>
            <a:off x="9296398" y="4438411"/>
            <a:ext cx="8640523" cy="4198719"/>
          </a:xfrm>
          <a:prstGeom prst="rect">
            <a:avLst/>
          </a:prstGeom>
        </p:spPr>
      </p:pic>
    </p:spTree>
    <p:extLst>
      <p:ext uri="{BB962C8B-B14F-4D97-AF65-F5344CB8AC3E}">
        <p14:creationId xmlns:p14="http://schemas.microsoft.com/office/powerpoint/2010/main" val="1775118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D9072A-F878-7C5B-E8F2-37D0AD5F00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008D21-5A30-6902-674E-8F2A839BCFDD}"/>
              </a:ext>
            </a:extLst>
          </p:cNvPr>
          <p:cNvSpPr>
            <a:spLocks noGrp="1"/>
          </p:cNvSpPr>
          <p:nvPr>
            <p:ph type="title"/>
          </p:nvPr>
        </p:nvSpPr>
        <p:spPr/>
        <p:txBody>
          <a:bodyPr/>
          <a:lstStyle/>
          <a:p>
            <a:pPr algn="ctr"/>
            <a:r>
              <a:rPr lang="en-US" sz="6000"/>
              <a:t>California’s Roadmap to a Climate Resilient Forecasting Framework</a:t>
            </a:r>
            <a:endParaRPr lang="en-US" sz="6000" dirty="0"/>
          </a:p>
        </p:txBody>
      </p:sp>
      <p:sp>
        <p:nvSpPr>
          <p:cNvPr id="13" name="Content Placeholder 12">
            <a:extLst>
              <a:ext uri="{FF2B5EF4-FFF2-40B4-BE49-F238E27FC236}">
                <a16:creationId xmlns:a16="http://schemas.microsoft.com/office/drawing/2014/main" id="{D153B0A3-AAB1-D518-4CB8-EFB1CC4D73EB}"/>
              </a:ext>
            </a:extLst>
          </p:cNvPr>
          <p:cNvSpPr>
            <a:spLocks noGrp="1"/>
          </p:cNvSpPr>
          <p:nvPr>
            <p:ph sz="half" idx="1"/>
          </p:nvPr>
        </p:nvSpPr>
        <p:spPr>
          <a:xfrm>
            <a:off x="408562" y="2400301"/>
            <a:ext cx="8583038" cy="6788945"/>
          </a:xfrm>
        </p:spPr>
        <p:txBody>
          <a:bodyPr/>
          <a:lstStyle/>
          <a:p>
            <a:r>
              <a:rPr lang="en-US" dirty="0"/>
              <a:t>Surface Water Audit 2021</a:t>
            </a:r>
          </a:p>
          <a:p>
            <a:r>
              <a:rPr lang="en-US" dirty="0"/>
              <a:t>The Plan:</a:t>
            </a:r>
          </a:p>
          <a:p>
            <a:pPr lvl="1"/>
            <a:r>
              <a:rPr lang="en-US" dirty="0"/>
              <a:t>Move from Index-based forecasting to spatially explicit information</a:t>
            </a:r>
          </a:p>
          <a:p>
            <a:pPr lvl="1"/>
            <a:r>
              <a:rPr lang="en-US" dirty="0"/>
              <a:t>Use both physics and AI based methods</a:t>
            </a:r>
          </a:p>
          <a:p>
            <a:pPr lvl="1"/>
            <a:r>
              <a:rPr lang="en-US" dirty="0"/>
              <a:t>Follow along at https://snow.water.ca.gov</a:t>
            </a:r>
          </a:p>
        </p:txBody>
      </p:sp>
      <p:pic>
        <p:nvPicPr>
          <p:cNvPr id="12" name="Content Placeholder 11">
            <a:extLst>
              <a:ext uri="{FF2B5EF4-FFF2-40B4-BE49-F238E27FC236}">
                <a16:creationId xmlns:a16="http://schemas.microsoft.com/office/drawing/2014/main" id="{47823D69-0CBA-F8D7-72A2-3D7FA18075E1}"/>
              </a:ext>
            </a:extLst>
          </p:cNvPr>
          <p:cNvPicPr>
            <a:picLocks noGrp="1" noChangeAspect="1"/>
          </p:cNvPicPr>
          <p:nvPr>
            <p:ph sz="half" idx="2"/>
          </p:nvPr>
        </p:nvPicPr>
        <p:blipFill>
          <a:blip r:embed="rId2"/>
          <a:stretch>
            <a:fillRect/>
          </a:stretch>
        </p:blipFill>
        <p:spPr>
          <a:xfrm>
            <a:off x="9296400" y="3479310"/>
            <a:ext cx="8077200" cy="4631718"/>
          </a:xfrm>
        </p:spPr>
      </p:pic>
    </p:spTree>
    <p:extLst>
      <p:ext uri="{BB962C8B-B14F-4D97-AF65-F5344CB8AC3E}">
        <p14:creationId xmlns:p14="http://schemas.microsoft.com/office/powerpoint/2010/main" val="22919878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23FEF8-41ED-B981-F03C-7C80DE86448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0F5D221-EDB3-8060-4D83-932EBA6E6DA2}"/>
              </a:ext>
            </a:extLst>
          </p:cNvPr>
          <p:cNvSpPr>
            <a:spLocks noGrp="1"/>
          </p:cNvSpPr>
          <p:nvPr>
            <p:ph type="title"/>
          </p:nvPr>
        </p:nvSpPr>
        <p:spPr/>
        <p:txBody>
          <a:bodyPr/>
          <a:lstStyle/>
          <a:p>
            <a:r>
              <a:rPr lang="en-US" dirty="0"/>
              <a:t>Roadmap Actions</a:t>
            </a:r>
          </a:p>
        </p:txBody>
      </p:sp>
      <p:sp>
        <p:nvSpPr>
          <p:cNvPr id="3" name="Content Placeholder 2">
            <a:extLst>
              <a:ext uri="{FF2B5EF4-FFF2-40B4-BE49-F238E27FC236}">
                <a16:creationId xmlns:a16="http://schemas.microsoft.com/office/drawing/2014/main" id="{BE20AC64-148A-2231-7DAE-42775D0B2C25}"/>
              </a:ext>
            </a:extLst>
          </p:cNvPr>
          <p:cNvSpPr>
            <a:spLocks noGrp="1"/>
          </p:cNvSpPr>
          <p:nvPr>
            <p:ph sz="half" idx="1"/>
          </p:nvPr>
        </p:nvSpPr>
        <p:spPr>
          <a:xfrm>
            <a:off x="0" y="1749027"/>
            <a:ext cx="18288000" cy="6788945"/>
          </a:xfrm>
        </p:spPr>
        <p:txBody>
          <a:bodyPr/>
          <a:lstStyle/>
          <a:p>
            <a:r>
              <a:rPr lang="en-US" dirty="0"/>
              <a:t>Establish Partnerships – Federal/State/Local/Academic/Private</a:t>
            </a:r>
          </a:p>
          <a:p>
            <a:r>
              <a:rPr lang="en-US" dirty="0"/>
              <a:t>Development Partnerships Collaborate to:</a:t>
            </a:r>
          </a:p>
          <a:p>
            <a:pPr lvl="1"/>
            <a:r>
              <a:rPr lang="en-US" dirty="0"/>
              <a:t>Expand Observation Toolkit</a:t>
            </a:r>
          </a:p>
          <a:p>
            <a:pPr lvl="1"/>
            <a:r>
              <a:rPr lang="en-US" dirty="0"/>
              <a:t>Build out the Forecasting and Analysis Toolkit</a:t>
            </a:r>
          </a:p>
          <a:p>
            <a:pPr lvl="1"/>
            <a:r>
              <a:rPr lang="en-US" dirty="0"/>
              <a:t>Develop Targeted Dashboards for Purpose</a:t>
            </a:r>
          </a:p>
          <a:p>
            <a:r>
              <a:rPr lang="en-US" dirty="0"/>
              <a:t>Emphasize Collaboration/Coordination/Communication</a:t>
            </a:r>
          </a:p>
        </p:txBody>
      </p:sp>
    </p:spTree>
    <p:extLst>
      <p:ext uri="{BB962C8B-B14F-4D97-AF65-F5344CB8AC3E}">
        <p14:creationId xmlns:p14="http://schemas.microsoft.com/office/powerpoint/2010/main" val="9849368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7503B3-1BB5-2657-F8CF-1DC52C0F08DB}"/>
              </a:ext>
            </a:extLst>
          </p:cNvPr>
          <p:cNvSpPr>
            <a:spLocks noGrp="1"/>
          </p:cNvSpPr>
          <p:nvPr>
            <p:ph type="title"/>
          </p:nvPr>
        </p:nvSpPr>
        <p:spPr/>
        <p:txBody>
          <a:bodyPr/>
          <a:lstStyle/>
          <a:p>
            <a:r>
              <a:rPr lang="en-US" dirty="0"/>
              <a:t>Building a Framework for Resilience</a:t>
            </a:r>
          </a:p>
        </p:txBody>
      </p:sp>
      <p:sp>
        <p:nvSpPr>
          <p:cNvPr id="3" name="Content Placeholder 2">
            <a:extLst>
              <a:ext uri="{FF2B5EF4-FFF2-40B4-BE49-F238E27FC236}">
                <a16:creationId xmlns:a16="http://schemas.microsoft.com/office/drawing/2014/main" id="{F8DF8D7E-36F3-8910-A094-0CFC4C30BFCC}"/>
              </a:ext>
            </a:extLst>
          </p:cNvPr>
          <p:cNvSpPr>
            <a:spLocks noGrp="1"/>
          </p:cNvSpPr>
          <p:nvPr>
            <p:ph sz="half" idx="1"/>
          </p:nvPr>
        </p:nvSpPr>
        <p:spPr>
          <a:xfrm>
            <a:off x="914400" y="1704442"/>
            <a:ext cx="8077200" cy="6788945"/>
          </a:xfrm>
        </p:spPr>
        <p:txBody>
          <a:bodyPr/>
          <a:lstStyle/>
          <a:p>
            <a:pPr>
              <a:lnSpc>
                <a:spcPct val="200000"/>
              </a:lnSpc>
            </a:pPr>
            <a:r>
              <a:rPr lang="en-US" dirty="0"/>
              <a:t>Federal Foundation</a:t>
            </a:r>
          </a:p>
          <a:p>
            <a:pPr>
              <a:lnSpc>
                <a:spcPct val="200000"/>
              </a:lnSpc>
            </a:pPr>
            <a:r>
              <a:rPr lang="en-US" dirty="0"/>
              <a:t>State Customization</a:t>
            </a:r>
          </a:p>
          <a:p>
            <a:pPr>
              <a:lnSpc>
                <a:spcPct val="200000"/>
              </a:lnSpc>
            </a:pPr>
            <a:r>
              <a:rPr lang="en-US" dirty="0"/>
              <a:t>Local Implementation</a:t>
            </a:r>
          </a:p>
        </p:txBody>
      </p:sp>
      <p:sp>
        <p:nvSpPr>
          <p:cNvPr id="4" name="Content Placeholder 3">
            <a:extLst>
              <a:ext uri="{FF2B5EF4-FFF2-40B4-BE49-F238E27FC236}">
                <a16:creationId xmlns:a16="http://schemas.microsoft.com/office/drawing/2014/main" id="{A1ABF545-F36D-CCAD-1C37-C501DA7F715A}"/>
              </a:ext>
            </a:extLst>
          </p:cNvPr>
          <p:cNvSpPr>
            <a:spLocks noGrp="1"/>
          </p:cNvSpPr>
          <p:nvPr>
            <p:ph sz="half" idx="2"/>
          </p:nvPr>
        </p:nvSpPr>
        <p:spPr>
          <a:xfrm>
            <a:off x="9144000" y="1978286"/>
            <a:ext cx="8466306" cy="6788945"/>
          </a:xfrm>
        </p:spPr>
        <p:txBody>
          <a:bodyPr/>
          <a:lstStyle/>
          <a:p>
            <a:r>
              <a:rPr lang="en-US" dirty="0"/>
              <a:t>Integrated Observing System</a:t>
            </a:r>
          </a:p>
          <a:p>
            <a:r>
              <a:rPr lang="en-US" dirty="0"/>
              <a:t>Seamless Forecasting Environment</a:t>
            </a:r>
          </a:p>
          <a:p>
            <a:r>
              <a:rPr lang="en-US" dirty="0"/>
              <a:t>Analytics and Tools to Inform Decisions</a:t>
            </a:r>
          </a:p>
        </p:txBody>
      </p:sp>
      <p:sp>
        <p:nvSpPr>
          <p:cNvPr id="5" name="TextBox 4">
            <a:extLst>
              <a:ext uri="{FF2B5EF4-FFF2-40B4-BE49-F238E27FC236}">
                <a16:creationId xmlns:a16="http://schemas.microsoft.com/office/drawing/2014/main" id="{346DB92F-4848-506A-BB2B-3D3E72CBF492}"/>
              </a:ext>
            </a:extLst>
          </p:cNvPr>
          <p:cNvSpPr txBox="1"/>
          <p:nvPr/>
        </p:nvSpPr>
        <p:spPr>
          <a:xfrm>
            <a:off x="2428977" y="7505340"/>
            <a:ext cx="13734850" cy="1323439"/>
          </a:xfrm>
          <a:prstGeom prst="rect">
            <a:avLst/>
          </a:prstGeom>
          <a:noFill/>
        </p:spPr>
        <p:txBody>
          <a:bodyPr wrap="none" rtlCol="0">
            <a:spAutoFit/>
          </a:bodyPr>
          <a:lstStyle/>
          <a:p>
            <a:pPr algn="ctr"/>
            <a:r>
              <a:rPr lang="en-US" sz="4000" dirty="0">
                <a:latin typeface="+mn-lt"/>
              </a:rPr>
              <a:t>What information enables resource positioning for the most </a:t>
            </a:r>
          </a:p>
          <a:p>
            <a:pPr algn="ctr"/>
            <a:r>
              <a:rPr lang="en-US" sz="4000" dirty="0">
                <a:latin typeface="+mn-lt"/>
              </a:rPr>
              <a:t>successful outcomes across the landscape?</a:t>
            </a:r>
          </a:p>
        </p:txBody>
      </p:sp>
    </p:spTree>
    <p:extLst>
      <p:ext uri="{BB962C8B-B14F-4D97-AF65-F5344CB8AC3E}">
        <p14:creationId xmlns:p14="http://schemas.microsoft.com/office/powerpoint/2010/main" val="5472792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D08FD0-3193-A797-7D65-B59387BC50D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324F4C9-5349-87E3-6711-DFE36EB3018A}"/>
              </a:ext>
            </a:extLst>
          </p:cNvPr>
          <p:cNvSpPr>
            <a:spLocks noGrp="1"/>
          </p:cNvSpPr>
          <p:nvPr>
            <p:ph type="title"/>
          </p:nvPr>
        </p:nvSpPr>
        <p:spPr/>
        <p:txBody>
          <a:bodyPr>
            <a:noAutofit/>
          </a:bodyPr>
          <a:lstStyle/>
          <a:p>
            <a:pPr algn="ctr"/>
            <a:r>
              <a:rPr lang="en-US" dirty="0">
                <a:solidFill>
                  <a:schemeClr val="tx2"/>
                </a:solidFill>
                <a:latin typeface="Arial" panose="020B0604020202020204" pitchFamily="34" charset="0"/>
                <a:cs typeface="Arial" panose="020B0604020202020204" pitchFamily="34" charset="0"/>
              </a:rPr>
              <a:t>Building the Water Year</a:t>
            </a:r>
          </a:p>
        </p:txBody>
      </p:sp>
      <p:sp>
        <p:nvSpPr>
          <p:cNvPr id="3" name="Content Placeholder 2">
            <a:extLst>
              <a:ext uri="{FF2B5EF4-FFF2-40B4-BE49-F238E27FC236}">
                <a16:creationId xmlns:a16="http://schemas.microsoft.com/office/drawing/2014/main" id="{E1B59CDB-7F98-C90C-3AD2-D77A7B6991E3}"/>
              </a:ext>
            </a:extLst>
          </p:cNvPr>
          <p:cNvSpPr>
            <a:spLocks noGrp="1"/>
          </p:cNvSpPr>
          <p:nvPr>
            <p:ph sz="half" idx="1"/>
          </p:nvPr>
        </p:nvSpPr>
        <p:spPr/>
        <p:txBody>
          <a:bodyPr/>
          <a:lstStyle/>
          <a:p>
            <a:r>
              <a:rPr lang="en-US" sz="3600" dirty="0">
                <a:solidFill>
                  <a:schemeClr val="tx2"/>
                </a:solidFill>
                <a:latin typeface="Arial" panose="020B0604020202020204" pitchFamily="34" charset="0"/>
                <a:cs typeface="Arial" panose="020B0604020202020204" pitchFamily="34" charset="0"/>
              </a:rPr>
              <a:t>Fall (October/November)</a:t>
            </a:r>
          </a:p>
          <a:p>
            <a:pPr lvl="1"/>
            <a:r>
              <a:rPr lang="en-US" sz="3200" dirty="0">
                <a:solidFill>
                  <a:schemeClr val="tx2"/>
                </a:solidFill>
                <a:latin typeface="Arial" panose="020B0604020202020204" pitchFamily="34" charset="0"/>
                <a:cs typeface="Arial" panose="020B0604020202020204" pitchFamily="34" charset="0"/>
              </a:rPr>
              <a:t>Precipitation Onset</a:t>
            </a:r>
          </a:p>
          <a:p>
            <a:pPr lvl="1"/>
            <a:r>
              <a:rPr lang="en-US" sz="3200" dirty="0">
                <a:solidFill>
                  <a:schemeClr val="tx2"/>
                </a:solidFill>
                <a:latin typeface="Arial" panose="020B0604020202020204" pitchFamily="34" charset="0"/>
                <a:cs typeface="Arial" panose="020B0604020202020204" pitchFamily="34" charset="0"/>
              </a:rPr>
              <a:t>Temperature Anomaly</a:t>
            </a:r>
          </a:p>
          <a:p>
            <a:pPr lvl="1"/>
            <a:r>
              <a:rPr lang="en-US" sz="3200" dirty="0">
                <a:solidFill>
                  <a:schemeClr val="tx2"/>
                </a:solidFill>
                <a:latin typeface="Arial" panose="020B0604020202020204" pitchFamily="34" charset="0"/>
                <a:cs typeface="Arial" panose="020B0604020202020204" pitchFamily="34" charset="0"/>
              </a:rPr>
              <a:t>Soil Moisture State with Snowpack Initiation</a:t>
            </a:r>
          </a:p>
          <a:p>
            <a:r>
              <a:rPr lang="en-US" sz="3600" dirty="0">
                <a:solidFill>
                  <a:schemeClr val="tx2"/>
                </a:solidFill>
                <a:latin typeface="Arial" panose="020B0604020202020204" pitchFamily="34" charset="0"/>
                <a:cs typeface="Arial" panose="020B0604020202020204" pitchFamily="34" charset="0"/>
              </a:rPr>
              <a:t>Winter (December/January/February)</a:t>
            </a:r>
          </a:p>
          <a:p>
            <a:pPr lvl="1"/>
            <a:r>
              <a:rPr lang="en-US" sz="3200" dirty="0">
                <a:solidFill>
                  <a:schemeClr val="tx2"/>
                </a:solidFill>
                <a:latin typeface="Arial" panose="020B0604020202020204" pitchFamily="34" charset="0"/>
                <a:cs typeface="Arial" panose="020B0604020202020204" pitchFamily="34" charset="0"/>
              </a:rPr>
              <a:t>Wet/Dry</a:t>
            </a:r>
          </a:p>
          <a:p>
            <a:pPr lvl="1"/>
            <a:r>
              <a:rPr lang="en-US" sz="3200" dirty="0">
                <a:solidFill>
                  <a:schemeClr val="tx2"/>
                </a:solidFill>
                <a:latin typeface="Arial" panose="020B0604020202020204" pitchFamily="34" charset="0"/>
                <a:cs typeface="Arial" panose="020B0604020202020204" pitchFamily="34" charset="0"/>
              </a:rPr>
              <a:t>Notable Anomalies</a:t>
            </a:r>
          </a:p>
          <a:p>
            <a:endParaRPr lang="en-US" sz="3600" dirty="0">
              <a:solidFill>
                <a:schemeClr val="tx2"/>
              </a:solidFill>
              <a:latin typeface="Arial" panose="020B0604020202020204" pitchFamily="34" charset="0"/>
              <a:cs typeface="Arial" panose="020B0604020202020204" pitchFamily="34" charset="0"/>
            </a:endParaRPr>
          </a:p>
          <a:p>
            <a:endParaRPr lang="en-US" dirty="0"/>
          </a:p>
        </p:txBody>
      </p:sp>
      <p:sp>
        <p:nvSpPr>
          <p:cNvPr id="6" name="Content Placeholder 5">
            <a:extLst>
              <a:ext uri="{FF2B5EF4-FFF2-40B4-BE49-F238E27FC236}">
                <a16:creationId xmlns:a16="http://schemas.microsoft.com/office/drawing/2014/main" id="{FC88943F-E382-EA16-277F-B1EC9F4219EB}"/>
              </a:ext>
            </a:extLst>
          </p:cNvPr>
          <p:cNvSpPr>
            <a:spLocks noGrp="1"/>
          </p:cNvSpPr>
          <p:nvPr>
            <p:ph sz="half" idx="2"/>
          </p:nvPr>
        </p:nvSpPr>
        <p:spPr>
          <a:xfrm>
            <a:off x="9296400" y="2400301"/>
            <a:ext cx="8698302" cy="6788945"/>
          </a:xfrm>
        </p:spPr>
        <p:txBody>
          <a:bodyPr/>
          <a:lstStyle/>
          <a:p>
            <a:r>
              <a:rPr lang="en-US" sz="3600" dirty="0">
                <a:solidFill>
                  <a:schemeClr val="tx2"/>
                </a:solidFill>
                <a:latin typeface="Arial" panose="020B0604020202020204" pitchFamily="34" charset="0"/>
                <a:cs typeface="Arial" panose="020B0604020202020204" pitchFamily="34" charset="0"/>
              </a:rPr>
              <a:t>Spring (March/April/May)</a:t>
            </a:r>
          </a:p>
          <a:p>
            <a:pPr lvl="1"/>
            <a:r>
              <a:rPr lang="en-US" sz="3200" dirty="0">
                <a:solidFill>
                  <a:schemeClr val="tx2"/>
                </a:solidFill>
                <a:latin typeface="Arial" panose="020B0604020202020204" pitchFamily="34" charset="0"/>
                <a:cs typeface="Arial" panose="020B0604020202020204" pitchFamily="34" charset="0"/>
              </a:rPr>
              <a:t>Late-Season Bailout or Early Shutoff?</a:t>
            </a:r>
          </a:p>
          <a:p>
            <a:pPr lvl="1"/>
            <a:r>
              <a:rPr lang="en-US" sz="3200" dirty="0">
                <a:solidFill>
                  <a:schemeClr val="tx2"/>
                </a:solidFill>
                <a:latin typeface="Arial" panose="020B0604020202020204" pitchFamily="34" charset="0"/>
                <a:cs typeface="Arial" panose="020B0604020202020204" pitchFamily="34" charset="0"/>
              </a:rPr>
              <a:t>Peak Snowpack Timing and Magnitude</a:t>
            </a:r>
          </a:p>
          <a:p>
            <a:r>
              <a:rPr lang="en-US" sz="3600" dirty="0">
                <a:solidFill>
                  <a:schemeClr val="tx2"/>
                </a:solidFill>
                <a:latin typeface="Arial" panose="020B0604020202020204" pitchFamily="34" charset="0"/>
                <a:cs typeface="Arial" panose="020B0604020202020204" pitchFamily="34" charset="0"/>
              </a:rPr>
              <a:t>Summer (June/July/August/September)</a:t>
            </a:r>
          </a:p>
          <a:p>
            <a:pPr lvl="1"/>
            <a:r>
              <a:rPr lang="en-US" sz="3200" dirty="0">
                <a:solidFill>
                  <a:schemeClr val="tx2"/>
                </a:solidFill>
                <a:latin typeface="Arial" panose="020B0604020202020204" pitchFamily="34" charset="0"/>
                <a:cs typeface="Arial" panose="020B0604020202020204" pitchFamily="34" charset="0"/>
              </a:rPr>
              <a:t>Drying Pace and Scale</a:t>
            </a:r>
          </a:p>
          <a:p>
            <a:pPr lvl="1"/>
            <a:r>
              <a:rPr lang="en-US" sz="3200" dirty="0">
                <a:solidFill>
                  <a:schemeClr val="tx2"/>
                </a:solidFill>
                <a:latin typeface="Arial" panose="020B0604020202020204" pitchFamily="34" charset="0"/>
                <a:cs typeface="Arial" panose="020B0604020202020204" pitchFamily="34" charset="0"/>
              </a:rPr>
              <a:t>Heat Events</a:t>
            </a:r>
          </a:p>
          <a:p>
            <a:pPr lvl="1"/>
            <a:r>
              <a:rPr lang="en-US" sz="3200" dirty="0">
                <a:solidFill>
                  <a:schemeClr val="tx2"/>
                </a:solidFill>
                <a:latin typeface="Arial" panose="020B0604020202020204" pitchFamily="34" charset="0"/>
                <a:cs typeface="Arial" panose="020B0604020202020204" pitchFamily="34" charset="0"/>
              </a:rPr>
              <a:t>Tropical Activity</a:t>
            </a:r>
          </a:p>
          <a:p>
            <a:r>
              <a:rPr lang="en-US" sz="3600" dirty="0">
                <a:solidFill>
                  <a:schemeClr val="tx2"/>
                </a:solidFill>
                <a:latin typeface="Arial" panose="020B0604020202020204" pitchFamily="34" charset="0"/>
                <a:cs typeface="Arial" panose="020B0604020202020204" pitchFamily="34" charset="0"/>
              </a:rPr>
              <a:t>Multi-Year Prediction – What about next year?</a:t>
            </a:r>
          </a:p>
          <a:p>
            <a:endParaRPr lang="en-US" dirty="0"/>
          </a:p>
        </p:txBody>
      </p:sp>
      <p:sp>
        <p:nvSpPr>
          <p:cNvPr id="4" name="Slide Number Placeholder 3">
            <a:extLst>
              <a:ext uri="{FF2B5EF4-FFF2-40B4-BE49-F238E27FC236}">
                <a16:creationId xmlns:a16="http://schemas.microsoft.com/office/drawing/2014/main" id="{3A6B9D56-2EC7-8303-575E-B4C0FAEA9F92}"/>
              </a:ext>
            </a:extLst>
          </p:cNvPr>
          <p:cNvSpPr>
            <a:spLocks noGrp="1"/>
          </p:cNvSpPr>
          <p:nvPr>
            <p:ph type="sldNum" sz="quarter" idx="4294967295"/>
          </p:nvPr>
        </p:nvSpPr>
        <p:spPr>
          <a:xfrm>
            <a:off x="0" y="0"/>
            <a:ext cx="0" cy="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ECC885B-56BD-4ADE-BFEB-8C818777C4C7}" type="slidenum">
              <a:rPr lang="en-US" smtClean="0"/>
              <a:pPr/>
              <a:t>9</a:t>
            </a:fld>
            <a:endParaRPr lang="en-US" dirty="0">
              <a:solidFill>
                <a:schemeClr val="tx2"/>
              </a:solidFill>
              <a:latin typeface="Arial" panose="020B0604020202020204" pitchFamily="34" charset="0"/>
              <a:cs typeface="Arial" panose="020B0604020202020204" pitchFamily="34" charset="0"/>
            </a:endParaRPr>
          </a:p>
        </p:txBody>
      </p:sp>
      <p:sp>
        <p:nvSpPr>
          <p:cNvPr id="5" name="Content Placeholder 2">
            <a:extLst>
              <a:ext uri="{FF2B5EF4-FFF2-40B4-BE49-F238E27FC236}">
                <a16:creationId xmlns:a16="http://schemas.microsoft.com/office/drawing/2014/main" id="{0E37C3D8-C4B3-38B7-FE3F-DB564ED5679B}"/>
              </a:ext>
            </a:extLst>
          </p:cNvPr>
          <p:cNvSpPr txBox="1">
            <a:spLocks/>
          </p:cNvSpPr>
          <p:nvPr/>
        </p:nvSpPr>
        <p:spPr>
          <a:xfrm>
            <a:off x="3228974" y="5574795"/>
            <a:ext cx="11184809" cy="4712205"/>
          </a:xfrm>
          <a:prstGeom prst="rect">
            <a:avLst/>
          </a:prstGeom>
        </p:spPr>
        <p:txBody>
          <a:bodyPr vert="horz" lIns="137160" tIns="68580" rIns="137160" bIns="6858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endParaRPr lang="en-US" sz="3600" dirty="0">
              <a:solidFill>
                <a:schemeClr val="tx2"/>
              </a:solidFill>
              <a:latin typeface="Arial" panose="020B0604020202020204" pitchFamily="34" charset="0"/>
              <a:cs typeface="Arial" panose="020B0604020202020204" pitchFamily="34" charset="0"/>
            </a:endParaRPr>
          </a:p>
          <a:p>
            <a:pPr lvl="1" indent="0">
              <a:buNone/>
            </a:pPr>
            <a:r>
              <a:rPr lang="en-US" sz="3600" i="1" dirty="0">
                <a:solidFill>
                  <a:schemeClr val="tx2"/>
                </a:solidFill>
                <a:latin typeface="Arial" panose="020B0604020202020204" pitchFamily="34" charset="0"/>
                <a:cs typeface="Arial" panose="020B0604020202020204" pitchFamily="34" charset="0"/>
              </a:rPr>
              <a:t>    </a:t>
            </a:r>
          </a:p>
          <a:p>
            <a:pPr lvl="1"/>
            <a:endParaRPr lang="en-US" sz="3600" dirty="0">
              <a:solidFill>
                <a:schemeClr val="tx2"/>
              </a:solidFill>
              <a:latin typeface="Arial" panose="020B0604020202020204" pitchFamily="34" charset="0"/>
              <a:cs typeface="Arial" panose="020B0604020202020204" pitchFamily="34" charset="0"/>
            </a:endParaRPr>
          </a:p>
        </p:txBody>
      </p:sp>
      <p:sp>
        <p:nvSpPr>
          <p:cNvPr id="13" name="Content Placeholder 2">
            <a:extLst>
              <a:ext uri="{FF2B5EF4-FFF2-40B4-BE49-F238E27FC236}">
                <a16:creationId xmlns:a16="http://schemas.microsoft.com/office/drawing/2014/main" id="{FBAAC846-EF52-BC1D-22FE-9C34EDCAD6DC}"/>
              </a:ext>
            </a:extLst>
          </p:cNvPr>
          <p:cNvSpPr txBox="1">
            <a:spLocks/>
          </p:cNvSpPr>
          <p:nvPr/>
        </p:nvSpPr>
        <p:spPr>
          <a:xfrm>
            <a:off x="2682415" y="1216043"/>
            <a:ext cx="12555410" cy="9070958"/>
          </a:xfrm>
        </p:spPr>
        <p:txBody>
          <a:bodyPr numCol="1">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sz="3900" dirty="0">
              <a:solidFill>
                <a:schemeClr val="tx2"/>
              </a:solidFill>
              <a:latin typeface="Arial" panose="020B0604020202020204" pitchFamily="34" charset="0"/>
              <a:cs typeface="Arial" panose="020B0604020202020204" pitchFamily="34" charset="0"/>
            </a:endParaRPr>
          </a:p>
          <a:p>
            <a:pPr lvl="2"/>
            <a:endParaRPr lang="en-US" dirty="0">
              <a:solidFill>
                <a:schemeClr val="tx2"/>
              </a:solidFill>
              <a:latin typeface="Arial" panose="020B0604020202020204" pitchFamily="34" charset="0"/>
              <a:cs typeface="Arial" panose="020B0604020202020204" pitchFamily="34" charset="0"/>
            </a:endParaRPr>
          </a:p>
          <a:p>
            <a:pPr marL="685800" lvl="1" indent="0">
              <a:buNone/>
            </a:pPr>
            <a:endParaRPr lang="en-US" sz="3000" dirty="0">
              <a:solidFill>
                <a:schemeClr val="tx2"/>
              </a:solidFill>
              <a:latin typeface="Arial" panose="020B0604020202020204" pitchFamily="34" charset="0"/>
              <a:cs typeface="Arial" panose="020B0604020202020204" pitchFamily="34" charset="0"/>
            </a:endParaRPr>
          </a:p>
          <a:p>
            <a:endParaRPr lang="en-US" sz="3300" dirty="0">
              <a:solidFill>
                <a:schemeClr val="tx2"/>
              </a:solidFill>
              <a:latin typeface="Arial" panose="020B0604020202020204" pitchFamily="34" charset="0"/>
              <a:cs typeface="Arial" panose="020B0604020202020204" pitchFamily="34" charset="0"/>
            </a:endParaRPr>
          </a:p>
          <a:p>
            <a:endParaRPr lang="en-US" sz="2400" dirty="0">
              <a:solidFill>
                <a:schemeClr val="tx2"/>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A0C99A24-9774-9868-0488-B4403C90923B}"/>
              </a:ext>
            </a:extLst>
          </p:cNvPr>
          <p:cNvSpPr txBox="1"/>
          <p:nvPr/>
        </p:nvSpPr>
        <p:spPr>
          <a:xfrm>
            <a:off x="526039" y="8542915"/>
            <a:ext cx="16847561" cy="646331"/>
          </a:xfrm>
          <a:prstGeom prst="rect">
            <a:avLst/>
          </a:prstGeom>
          <a:solidFill>
            <a:schemeClr val="bg1">
              <a:lumMod val="85000"/>
            </a:schemeClr>
          </a:solidFill>
        </p:spPr>
        <p:txBody>
          <a:bodyPr wrap="none" rtlCol="0">
            <a:spAutoFit/>
          </a:bodyPr>
          <a:lstStyle/>
          <a:p>
            <a:r>
              <a:rPr lang="en-US" sz="3600" dirty="0">
                <a:latin typeface="+mn-lt"/>
              </a:rPr>
              <a:t>Climate Change: How different will the next decade be and what changes matter?</a:t>
            </a:r>
          </a:p>
        </p:txBody>
      </p:sp>
    </p:spTree>
    <p:extLst>
      <p:ext uri="{BB962C8B-B14F-4D97-AF65-F5344CB8AC3E}">
        <p14:creationId xmlns:p14="http://schemas.microsoft.com/office/powerpoint/2010/main" val="798410515"/>
      </p:ext>
    </p:extLst>
  </p:cSld>
  <p:clrMapOvr>
    <a:masterClrMapping/>
  </p:clrMapOvr>
</p:sld>
</file>

<file path=ppt/theme/theme1.xml><?xml version="1.0" encoding="utf-8"?>
<a:theme xmlns:a="http://schemas.openxmlformats.org/drawingml/2006/main" name="1_Custom Design">
  <a:themeElements>
    <a:clrScheme name="Custom 1">
      <a:dk1>
        <a:sysClr val="windowText" lastClr="000000"/>
      </a:dk1>
      <a:lt1>
        <a:sysClr val="window" lastClr="FFFFFF"/>
      </a:lt1>
      <a:dk2>
        <a:srgbClr val="1F497D"/>
      </a:dk2>
      <a:lt2>
        <a:srgbClr val="EEECE1"/>
      </a:lt2>
      <a:accent1>
        <a:srgbClr val="4F81BD"/>
      </a:accent1>
      <a:accent2>
        <a:srgbClr val="E36C09"/>
      </a:accent2>
      <a:accent3>
        <a:srgbClr val="1F497D"/>
      </a:accent3>
      <a:accent4>
        <a:srgbClr val="31859B"/>
      </a:accent4>
      <a:accent5>
        <a:srgbClr val="FFC000"/>
      </a:accent5>
      <a:accent6>
        <a:srgbClr val="6565FF"/>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A3D0FA3C9C8B840BD4719EDB774EA3E" ma:contentTypeVersion="16" ma:contentTypeDescription="Create a new document." ma:contentTypeScope="" ma:versionID="1f1c26727583353d1f25a3d31e0260fa">
  <xsd:schema xmlns:xsd="http://www.w3.org/2001/XMLSchema" xmlns:xs="http://www.w3.org/2001/XMLSchema" xmlns:p="http://schemas.microsoft.com/office/2006/metadata/properties" xmlns:ns2="35ab31d3-b8fd-4f92-89f3-03c1fb50a733" xmlns:ns3="594dbb9d-4ee2-4cc0-bb5b-217b547981ad" targetNamespace="http://schemas.microsoft.com/office/2006/metadata/properties" ma:root="true" ma:fieldsID="07bedb6e2584ae16e465a399ab99d8b5" ns2:_="" ns3:_="">
    <xsd:import namespace="35ab31d3-b8fd-4f92-89f3-03c1fb50a733"/>
    <xsd:import namespace="594dbb9d-4ee2-4cc0-bb5b-217b547981a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5ab31d3-b8fd-4f92-89f3-03c1fb50a7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e42dd458-7308-4bcd-84e5-5a32323ab0ea"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94dbb9d-4ee2-4cc0-bb5b-217b547981ad"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6e866bf6-b640-4984-a738-718b31ca96a4}" ma:internalName="TaxCatchAll" ma:showField="CatchAllData" ma:web="594dbb9d-4ee2-4cc0-bb5b-217b547981ad">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5ab31d3-b8fd-4f92-89f3-03c1fb50a733">
      <Terms xmlns="http://schemas.microsoft.com/office/infopath/2007/PartnerControls"/>
    </lcf76f155ced4ddcb4097134ff3c332f>
    <TaxCatchAll xmlns="594dbb9d-4ee2-4cc0-bb5b-217b547981ad" xsi:nil="true"/>
  </documentManagement>
</p:properties>
</file>

<file path=customXml/itemProps1.xml><?xml version="1.0" encoding="utf-8"?>
<ds:datastoreItem xmlns:ds="http://schemas.openxmlformats.org/officeDocument/2006/customXml" ds:itemID="{1EE22AE0-2EDD-4007-8848-9F7597EEAF23}">
  <ds:schemaRefs>
    <ds:schemaRef ds:uri="http://schemas.microsoft.com/sharepoint/v3/contenttype/forms"/>
  </ds:schemaRefs>
</ds:datastoreItem>
</file>

<file path=customXml/itemProps2.xml><?xml version="1.0" encoding="utf-8"?>
<ds:datastoreItem xmlns:ds="http://schemas.openxmlformats.org/officeDocument/2006/customXml" ds:itemID="{E752CF98-620F-4E1F-AAC1-BB7AF0BC9328}"/>
</file>

<file path=customXml/itemProps3.xml><?xml version="1.0" encoding="utf-8"?>
<ds:datastoreItem xmlns:ds="http://schemas.openxmlformats.org/officeDocument/2006/customXml" ds:itemID="{C910B11E-145B-4749-B953-4D341DE2EB5D}">
  <ds:schemaRefs>
    <ds:schemaRef ds:uri="http://purl.org/dc/elements/1.1/"/>
    <ds:schemaRef ds:uri="http://schemas.microsoft.com/office/2006/documentManagement/types"/>
    <ds:schemaRef ds:uri="http://purl.org/dc/terms/"/>
    <ds:schemaRef ds:uri="http://purl.org/dc/dcmitype/"/>
    <ds:schemaRef ds:uri="http://www.w3.org/XML/1998/namespace"/>
    <ds:schemaRef ds:uri="http://schemas.microsoft.com/office/infopath/2007/PartnerControls"/>
    <ds:schemaRef ds:uri="http://schemas.openxmlformats.org/package/2006/metadata/core-properties"/>
    <ds:schemaRef ds:uri="07fe1c0b-9f05-4f58-9778-d15ba0783928"/>
    <ds:schemaRef ds:uri="e586c75a-5f9b-49ec-9d8e-724f30d939d0"/>
    <ds:schemaRef ds:uri="http://schemas.microsoft.com/sharepoint/v3"/>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Default Theme.thmx</Template>
  <TotalTime>8463</TotalTime>
  <Words>545</Words>
  <Application>Microsoft Office PowerPoint</Application>
  <PresentationFormat>Custom</PresentationFormat>
  <Paragraphs>124</Paragraphs>
  <Slides>15</Slides>
  <Notes>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Calibri</vt:lpstr>
      <vt:lpstr>Garamond</vt:lpstr>
      <vt:lpstr>1_Custom Design</vt:lpstr>
      <vt:lpstr>Beyond FIRO – A Vision for Climate Resilient Resources Management</vt:lpstr>
      <vt:lpstr>Overview</vt:lpstr>
      <vt:lpstr>More than a Decade of Extremes</vt:lpstr>
      <vt:lpstr>California’s Water Supply Strategy 2022</vt:lpstr>
      <vt:lpstr>Atmospheric Rivers</vt:lpstr>
      <vt:lpstr>California’s Roadmap to a Climate Resilient Forecasting Framework</vt:lpstr>
      <vt:lpstr>Roadmap Actions</vt:lpstr>
      <vt:lpstr>Building a Framework for Resilience</vt:lpstr>
      <vt:lpstr>Building the Water Year</vt:lpstr>
      <vt:lpstr>Water Year Timeline</vt:lpstr>
      <vt:lpstr>PowerPoint Presentation</vt:lpstr>
      <vt:lpstr>PowerPoint Presentation</vt:lpstr>
      <vt:lpstr>Pulling the Pieces Together</vt:lpstr>
      <vt:lpstr>Closing Thoughts</vt:lpstr>
      <vt:lpstr>Questions?</vt:lpstr>
    </vt:vector>
  </TitlesOfParts>
  <Company>DWR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 Carter</dc:creator>
  <cp:lastModifiedBy>Anderson, Michael L.@DWR</cp:lastModifiedBy>
  <cp:revision>233</cp:revision>
  <cp:lastPrinted>2018-05-17T00:15:54Z</cp:lastPrinted>
  <dcterms:created xsi:type="dcterms:W3CDTF">2017-07-04T23:04:07Z</dcterms:created>
  <dcterms:modified xsi:type="dcterms:W3CDTF">2025-07-31T19:33:27Z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0x0101005A3D0FA3C9C8B840BD4719EDB774EA3E</vt:lpwstr>
  </property>
</Properties>
</file>